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78" r:id="rId5"/>
    <p:sldId id="256" r:id="rId6"/>
    <p:sldId id="257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8" r:id="rId16"/>
    <p:sldId id="271" r:id="rId17"/>
    <p:sldId id="270" r:id="rId18"/>
    <p:sldId id="269" r:id="rId19"/>
    <p:sldId id="272" r:id="rId20"/>
    <p:sldId id="273" r:id="rId21"/>
    <p:sldId id="274" r:id="rId22"/>
    <p:sldId id="275" r:id="rId23"/>
    <p:sldId id="276" r:id="rId24"/>
    <p:sldId id="277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3A0CB6C-A75C-4F60-8917-22260C594F03}" v="6" dt="2023-09-27T06:37:14.605"/>
    <p1510:client id="{D60321FB-C0D2-4B91-807E-69481DC939AE}" v="63" dt="2023-08-08T12:08:24.725"/>
    <p1510:client id="{D8F62D26-56F3-431E-BFE0-0B92ABDFE63C}" v="75" dt="2023-08-14T04:26:29.1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14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uusko Samuli" userId="321c3c0f-93cf-4cf9-aaad-4c684771e8ab" providerId="ADAL" clId="{D60321FB-C0D2-4B91-807E-69481DC939AE}"/>
    <pc:docChg chg="undo custSel addSld delSld modSld sldOrd">
      <pc:chgData name="Huusko Samuli" userId="321c3c0f-93cf-4cf9-aaad-4c684771e8ab" providerId="ADAL" clId="{D60321FB-C0D2-4B91-807E-69481DC939AE}" dt="2023-08-08T12:08:30.808" v="1323" actId="14100"/>
      <pc:docMkLst>
        <pc:docMk/>
      </pc:docMkLst>
      <pc:sldChg chg="addSp delSp modSp mod modClrScheme chgLayout">
        <pc:chgData name="Huusko Samuli" userId="321c3c0f-93cf-4cf9-aaad-4c684771e8ab" providerId="ADAL" clId="{D60321FB-C0D2-4B91-807E-69481DC939AE}" dt="2023-07-14T10:34:59.152" v="172" actId="12"/>
        <pc:sldMkLst>
          <pc:docMk/>
          <pc:sldMk cId="2970644720" sldId="256"/>
        </pc:sldMkLst>
        <pc:spChg chg="del mod ord">
          <ac:chgData name="Huusko Samuli" userId="321c3c0f-93cf-4cf9-aaad-4c684771e8ab" providerId="ADAL" clId="{D60321FB-C0D2-4B91-807E-69481DC939AE}" dt="2023-07-14T10:29:38.594" v="0" actId="700"/>
          <ac:spMkLst>
            <pc:docMk/>
            <pc:sldMk cId="2970644720" sldId="256"/>
            <ac:spMk id="2" creationId="{DFEF26C1-EDDF-CEAC-44D4-51360B3FF2CD}"/>
          </ac:spMkLst>
        </pc:spChg>
        <pc:spChg chg="del mod ord">
          <ac:chgData name="Huusko Samuli" userId="321c3c0f-93cf-4cf9-aaad-4c684771e8ab" providerId="ADAL" clId="{D60321FB-C0D2-4B91-807E-69481DC939AE}" dt="2023-07-14T10:29:38.594" v="0" actId="700"/>
          <ac:spMkLst>
            <pc:docMk/>
            <pc:sldMk cId="2970644720" sldId="256"/>
            <ac:spMk id="3" creationId="{DA9085AC-731B-D279-1175-2A241706B919}"/>
          </ac:spMkLst>
        </pc:spChg>
        <pc:spChg chg="add mod ord">
          <ac:chgData name="Huusko Samuli" userId="321c3c0f-93cf-4cf9-aaad-4c684771e8ab" providerId="ADAL" clId="{D60321FB-C0D2-4B91-807E-69481DC939AE}" dt="2023-07-14T10:30:13.817" v="82" actId="207"/>
          <ac:spMkLst>
            <pc:docMk/>
            <pc:sldMk cId="2970644720" sldId="256"/>
            <ac:spMk id="4" creationId="{CE17A96D-9F08-05BC-54A7-3204BD176624}"/>
          </ac:spMkLst>
        </pc:spChg>
        <pc:spChg chg="add mod ord">
          <ac:chgData name="Huusko Samuli" userId="321c3c0f-93cf-4cf9-aaad-4c684771e8ab" providerId="ADAL" clId="{D60321FB-C0D2-4B91-807E-69481DC939AE}" dt="2023-07-14T10:34:59.152" v="172" actId="12"/>
          <ac:spMkLst>
            <pc:docMk/>
            <pc:sldMk cId="2970644720" sldId="256"/>
            <ac:spMk id="5" creationId="{7BE5E019-F456-00EF-5A4B-C8206CD980BC}"/>
          </ac:spMkLst>
        </pc:spChg>
        <pc:spChg chg="add mod ord">
          <ac:chgData name="Huusko Samuli" userId="321c3c0f-93cf-4cf9-aaad-4c684771e8ab" providerId="ADAL" clId="{D60321FB-C0D2-4B91-807E-69481DC939AE}" dt="2023-07-14T10:32:46.322" v="169" actId="14100"/>
          <ac:spMkLst>
            <pc:docMk/>
            <pc:sldMk cId="2970644720" sldId="256"/>
            <ac:spMk id="6" creationId="{9F328FCB-4B57-C789-F6B4-CA1B431E631D}"/>
          </ac:spMkLst>
        </pc:spChg>
        <pc:picChg chg="add mod">
          <ac:chgData name="Huusko Samuli" userId="321c3c0f-93cf-4cf9-aaad-4c684771e8ab" providerId="ADAL" clId="{D60321FB-C0D2-4B91-807E-69481DC939AE}" dt="2023-07-14T10:31:20.102" v="155" actId="1076"/>
          <ac:picMkLst>
            <pc:docMk/>
            <pc:sldMk cId="2970644720" sldId="256"/>
            <ac:picMk id="7" creationId="{A90D8F7E-3540-E003-3FC9-D3BBD88872AE}"/>
          </ac:picMkLst>
        </pc:picChg>
        <pc:picChg chg="add mod">
          <ac:chgData name="Huusko Samuli" userId="321c3c0f-93cf-4cf9-aaad-4c684771e8ab" providerId="ADAL" clId="{D60321FB-C0D2-4B91-807E-69481DC939AE}" dt="2023-07-14T10:31:31.574" v="158" actId="14100"/>
          <ac:picMkLst>
            <pc:docMk/>
            <pc:sldMk cId="2970644720" sldId="256"/>
            <ac:picMk id="8" creationId="{26BC8C6F-0BD6-E6F3-4D7F-FF5A24A2BDD3}"/>
          </ac:picMkLst>
        </pc:picChg>
      </pc:sldChg>
      <pc:sldChg chg="addSp delSp modSp del mod">
        <pc:chgData name="Huusko Samuli" userId="321c3c0f-93cf-4cf9-aaad-4c684771e8ab" providerId="ADAL" clId="{D60321FB-C0D2-4B91-807E-69481DC939AE}" dt="2023-08-02T12:17:56.447" v="742" actId="47"/>
        <pc:sldMkLst>
          <pc:docMk/>
          <pc:sldMk cId="2054342362" sldId="258"/>
        </pc:sldMkLst>
        <pc:spChg chg="del">
          <ac:chgData name="Huusko Samuli" userId="321c3c0f-93cf-4cf9-aaad-4c684771e8ab" providerId="ADAL" clId="{D60321FB-C0D2-4B91-807E-69481DC939AE}" dt="2023-07-21T09:08:36.427" v="256"/>
          <ac:spMkLst>
            <pc:docMk/>
            <pc:sldMk cId="2054342362" sldId="258"/>
            <ac:spMk id="3" creationId="{F1099207-7A20-9AAD-142A-8F77502609DE}"/>
          </ac:spMkLst>
        </pc:spChg>
        <pc:spChg chg="mod">
          <ac:chgData name="Huusko Samuli" userId="321c3c0f-93cf-4cf9-aaad-4c684771e8ab" providerId="ADAL" clId="{D60321FB-C0D2-4B91-807E-69481DC939AE}" dt="2023-07-21T07:43:12.826" v="207" actId="20577"/>
          <ac:spMkLst>
            <pc:docMk/>
            <pc:sldMk cId="2054342362" sldId="258"/>
            <ac:spMk id="5" creationId="{7BE5E019-F456-00EF-5A4B-C8206CD980BC}"/>
          </ac:spMkLst>
        </pc:spChg>
        <pc:spChg chg="add mod">
          <ac:chgData name="Huusko Samuli" userId="321c3c0f-93cf-4cf9-aaad-4c684771e8ab" providerId="ADAL" clId="{D60321FB-C0D2-4B91-807E-69481DC939AE}" dt="2023-07-26T11:34:24.287" v="499" actId="14100"/>
          <ac:spMkLst>
            <pc:docMk/>
            <pc:sldMk cId="2054342362" sldId="258"/>
            <ac:spMk id="11" creationId="{BF7AEAD3-B4F5-4816-845F-073DE3679675}"/>
          </ac:spMkLst>
        </pc:spChg>
        <pc:spChg chg="add mod">
          <ac:chgData name="Huusko Samuli" userId="321c3c0f-93cf-4cf9-aaad-4c684771e8ab" providerId="ADAL" clId="{D60321FB-C0D2-4B91-807E-69481DC939AE}" dt="2023-07-21T09:11:46.587" v="274" actId="1076"/>
          <ac:spMkLst>
            <pc:docMk/>
            <pc:sldMk cId="2054342362" sldId="258"/>
            <ac:spMk id="19" creationId="{D35D8E35-18F6-45D5-8CFC-409AB349D91B}"/>
          </ac:spMkLst>
        </pc:spChg>
        <pc:picChg chg="add mod">
          <ac:chgData name="Huusko Samuli" userId="321c3c0f-93cf-4cf9-aaad-4c684771e8ab" providerId="ADAL" clId="{D60321FB-C0D2-4B91-807E-69481DC939AE}" dt="2023-07-21T09:08:46.822" v="262" actId="1076"/>
          <ac:picMkLst>
            <pc:docMk/>
            <pc:sldMk cId="2054342362" sldId="258"/>
            <ac:picMk id="6" creationId="{967F57CD-F33A-411C-F540-8BB2C485EBED}"/>
          </ac:picMkLst>
        </pc:picChg>
        <pc:inkChg chg="add del">
          <ac:chgData name="Huusko Samuli" userId="321c3c0f-93cf-4cf9-aaad-4c684771e8ab" providerId="ADAL" clId="{D60321FB-C0D2-4B91-807E-69481DC939AE}" dt="2023-07-21T09:09:34.780" v="266" actId="9405"/>
          <ac:inkMkLst>
            <pc:docMk/>
            <pc:sldMk cId="2054342362" sldId="258"/>
            <ac:inkMk id="9" creationId="{F9D4BD08-A760-54DE-DEE9-0004F3994257}"/>
          </ac:inkMkLst>
        </pc:inkChg>
        <pc:inkChg chg="add del">
          <ac:chgData name="Huusko Samuli" userId="321c3c0f-93cf-4cf9-aaad-4c684771e8ab" providerId="ADAL" clId="{D60321FB-C0D2-4B91-807E-69481DC939AE}" dt="2023-07-21T09:09:34.560" v="265" actId="9405"/>
          <ac:inkMkLst>
            <pc:docMk/>
            <pc:sldMk cId="2054342362" sldId="258"/>
            <ac:inkMk id="10" creationId="{F0255EFC-22E7-F20E-7B72-86EAAA6CED98}"/>
          </ac:inkMkLst>
        </pc:inkChg>
        <pc:inkChg chg="add del">
          <ac:chgData name="Huusko Samuli" userId="321c3c0f-93cf-4cf9-aaad-4c684771e8ab" providerId="ADAL" clId="{D60321FB-C0D2-4B91-807E-69481DC939AE}" dt="2023-07-21T09:09:57.986" v="268" actId="9405"/>
          <ac:inkMkLst>
            <pc:docMk/>
            <pc:sldMk cId="2054342362" sldId="258"/>
            <ac:inkMk id="11" creationId="{A5D659AE-5EBB-FD66-2708-0E8E6A5AE830}"/>
          </ac:inkMkLst>
        </pc:inkChg>
        <pc:inkChg chg="add del">
          <ac:chgData name="Huusko Samuli" userId="321c3c0f-93cf-4cf9-aaad-4c684771e8ab" providerId="ADAL" clId="{D60321FB-C0D2-4B91-807E-69481DC939AE}" dt="2023-07-21T09:11:32.893" v="271" actId="34122"/>
          <ac:inkMkLst>
            <pc:docMk/>
            <pc:sldMk cId="2054342362" sldId="258"/>
            <ac:inkMk id="12" creationId="{67A43254-3D5D-81E2-05A7-EB85EC8EF7B0}"/>
          </ac:inkMkLst>
        </pc:inkChg>
        <pc:inkChg chg="add del">
          <ac:chgData name="Huusko Samuli" userId="321c3c0f-93cf-4cf9-aaad-4c684771e8ab" providerId="ADAL" clId="{D60321FB-C0D2-4B91-807E-69481DC939AE}" dt="2023-07-21T09:11:43.447" v="273" actId="34122"/>
          <ac:inkMkLst>
            <pc:docMk/>
            <pc:sldMk cId="2054342362" sldId="258"/>
            <ac:inkMk id="13" creationId="{211B4F15-7F69-1B7D-4076-A3F2DCD87C1E}"/>
          </ac:inkMkLst>
        </pc:inkChg>
      </pc:sldChg>
      <pc:sldChg chg="addSp delSp modSp add mod">
        <pc:chgData name="Huusko Samuli" userId="321c3c0f-93cf-4cf9-aaad-4c684771e8ab" providerId="ADAL" clId="{D60321FB-C0D2-4B91-807E-69481DC939AE}" dt="2023-07-21T09:14:02.256" v="292" actId="14100"/>
        <pc:sldMkLst>
          <pc:docMk/>
          <pc:sldMk cId="554618439" sldId="259"/>
        </pc:sldMkLst>
        <pc:spChg chg="del">
          <ac:chgData name="Huusko Samuli" userId="321c3c0f-93cf-4cf9-aaad-4c684771e8ab" providerId="ADAL" clId="{D60321FB-C0D2-4B91-807E-69481DC939AE}" dt="2023-07-21T09:12:26.282" v="283"/>
          <ac:spMkLst>
            <pc:docMk/>
            <pc:sldMk cId="554618439" sldId="259"/>
            <ac:spMk id="3" creationId="{F1099207-7A20-9AAD-142A-8F77502609DE}"/>
          </ac:spMkLst>
        </pc:spChg>
        <pc:spChg chg="mod">
          <ac:chgData name="Huusko Samuli" userId="321c3c0f-93cf-4cf9-aaad-4c684771e8ab" providerId="ADAL" clId="{D60321FB-C0D2-4B91-807E-69481DC939AE}" dt="2023-07-21T09:12:21.489" v="282" actId="20577"/>
          <ac:spMkLst>
            <pc:docMk/>
            <pc:sldMk cId="554618439" sldId="259"/>
            <ac:spMk id="5" creationId="{7BE5E019-F456-00EF-5A4B-C8206CD980BC}"/>
          </ac:spMkLst>
        </pc:spChg>
        <pc:spChg chg="add mod">
          <ac:chgData name="Huusko Samuli" userId="321c3c0f-93cf-4cf9-aaad-4c684771e8ab" providerId="ADAL" clId="{D60321FB-C0D2-4B91-807E-69481DC939AE}" dt="2023-07-21T09:14:02.256" v="292" actId="14100"/>
          <ac:spMkLst>
            <pc:docMk/>
            <pc:sldMk cId="554618439" sldId="259"/>
            <ac:spMk id="12" creationId="{822D036E-EC39-4ED8-A35B-DD7D71A2B0E1}"/>
          </ac:spMkLst>
        </pc:spChg>
        <pc:picChg chg="add mod">
          <ac:chgData name="Huusko Samuli" userId="321c3c0f-93cf-4cf9-aaad-4c684771e8ab" providerId="ADAL" clId="{D60321FB-C0D2-4B91-807E-69481DC939AE}" dt="2023-07-21T09:12:34.163" v="288" actId="14100"/>
          <ac:picMkLst>
            <pc:docMk/>
            <pc:sldMk cId="554618439" sldId="259"/>
            <ac:picMk id="6" creationId="{51CDED1C-C428-B1E7-E107-6E83C19CE5A9}"/>
          </ac:picMkLst>
        </pc:picChg>
        <pc:inkChg chg="add del">
          <ac:chgData name="Huusko Samuli" userId="321c3c0f-93cf-4cf9-aaad-4c684771e8ab" providerId="ADAL" clId="{D60321FB-C0D2-4B91-807E-69481DC939AE}" dt="2023-07-21T09:13:53.901" v="290" actId="34122"/>
          <ac:inkMkLst>
            <pc:docMk/>
            <pc:sldMk cId="554618439" sldId="259"/>
            <ac:inkMk id="9" creationId="{EF441487-8AC4-C8B7-DB85-6E9E39C38CEE}"/>
          </ac:inkMkLst>
        </pc:inkChg>
      </pc:sldChg>
      <pc:sldChg chg="addSp delSp modSp add mod">
        <pc:chgData name="Huusko Samuli" userId="321c3c0f-93cf-4cf9-aaad-4c684771e8ab" providerId="ADAL" clId="{D60321FB-C0D2-4B91-807E-69481DC939AE}" dt="2023-07-21T09:16:04.584" v="371" actId="6549"/>
        <pc:sldMkLst>
          <pc:docMk/>
          <pc:sldMk cId="78356547" sldId="260"/>
        </pc:sldMkLst>
        <pc:spChg chg="add del mod">
          <ac:chgData name="Huusko Samuli" userId="321c3c0f-93cf-4cf9-aaad-4c684771e8ab" providerId="ADAL" clId="{D60321FB-C0D2-4B91-807E-69481DC939AE}" dt="2023-07-21T09:14:34.852" v="300"/>
          <ac:spMkLst>
            <pc:docMk/>
            <pc:sldMk cId="78356547" sldId="260"/>
            <ac:spMk id="3" creationId="{DB67D7DC-62D7-6CA2-98AC-704C59BF509A}"/>
          </ac:spMkLst>
        </pc:spChg>
        <pc:spChg chg="mod">
          <ac:chgData name="Huusko Samuli" userId="321c3c0f-93cf-4cf9-aaad-4c684771e8ab" providerId="ADAL" clId="{D60321FB-C0D2-4B91-807E-69481DC939AE}" dt="2023-07-21T09:16:04.584" v="371" actId="6549"/>
          <ac:spMkLst>
            <pc:docMk/>
            <pc:sldMk cId="78356547" sldId="260"/>
            <ac:spMk id="5" creationId="{7BE5E019-F456-00EF-5A4B-C8206CD980BC}"/>
          </ac:spMkLst>
        </pc:spChg>
        <pc:spChg chg="mod ord">
          <ac:chgData name="Huusko Samuli" userId="321c3c0f-93cf-4cf9-aaad-4c684771e8ab" providerId="ADAL" clId="{D60321FB-C0D2-4B91-807E-69481DC939AE}" dt="2023-07-21T09:15:53.667" v="369" actId="14100"/>
          <ac:spMkLst>
            <pc:docMk/>
            <pc:sldMk cId="78356547" sldId="260"/>
            <ac:spMk id="12" creationId="{822D036E-EC39-4ED8-A35B-DD7D71A2B0E1}"/>
          </ac:spMkLst>
        </pc:spChg>
        <pc:picChg chg="del">
          <ac:chgData name="Huusko Samuli" userId="321c3c0f-93cf-4cf9-aaad-4c684771e8ab" providerId="ADAL" clId="{D60321FB-C0D2-4B91-807E-69481DC939AE}" dt="2023-07-21T09:14:08.372" v="294" actId="478"/>
          <ac:picMkLst>
            <pc:docMk/>
            <pc:sldMk cId="78356547" sldId="260"/>
            <ac:picMk id="6" creationId="{51CDED1C-C428-B1E7-E107-6E83C19CE5A9}"/>
          </ac:picMkLst>
        </pc:picChg>
        <pc:picChg chg="add mod">
          <ac:chgData name="Huusko Samuli" userId="321c3c0f-93cf-4cf9-aaad-4c684771e8ab" providerId="ADAL" clId="{D60321FB-C0D2-4B91-807E-69481DC939AE}" dt="2023-07-21T09:14:35.405" v="302" actId="962"/>
          <ac:picMkLst>
            <pc:docMk/>
            <pc:sldMk cId="78356547" sldId="260"/>
            <ac:picMk id="10" creationId="{C7A1C946-1CB9-A81D-86C4-999956D089A2}"/>
          </ac:picMkLst>
        </pc:picChg>
      </pc:sldChg>
      <pc:sldChg chg="addSp delSp modSp add mod">
        <pc:chgData name="Huusko Samuli" userId="321c3c0f-93cf-4cf9-aaad-4c684771e8ab" providerId="ADAL" clId="{D60321FB-C0D2-4B91-807E-69481DC939AE}" dt="2023-07-21T09:17:20.416" v="463" actId="20577"/>
        <pc:sldMkLst>
          <pc:docMk/>
          <pc:sldMk cId="2432236403" sldId="261"/>
        </pc:sldMkLst>
        <pc:spChg chg="add del mod">
          <ac:chgData name="Huusko Samuli" userId="321c3c0f-93cf-4cf9-aaad-4c684771e8ab" providerId="ADAL" clId="{D60321FB-C0D2-4B91-807E-69481DC939AE}" dt="2023-07-21T09:16:22.969" v="377"/>
          <ac:spMkLst>
            <pc:docMk/>
            <pc:sldMk cId="2432236403" sldId="261"/>
            <ac:spMk id="3" creationId="{F6679ED8-2378-C293-3222-9C1965E33626}"/>
          </ac:spMkLst>
        </pc:spChg>
        <pc:spChg chg="mod">
          <ac:chgData name="Huusko Samuli" userId="321c3c0f-93cf-4cf9-aaad-4c684771e8ab" providerId="ADAL" clId="{D60321FB-C0D2-4B91-807E-69481DC939AE}" dt="2023-07-21T09:17:20.416" v="463" actId="20577"/>
          <ac:spMkLst>
            <pc:docMk/>
            <pc:sldMk cId="2432236403" sldId="261"/>
            <ac:spMk id="5" creationId="{7BE5E019-F456-00EF-5A4B-C8206CD980BC}"/>
          </ac:spMkLst>
        </pc:spChg>
        <pc:spChg chg="mod ord">
          <ac:chgData name="Huusko Samuli" userId="321c3c0f-93cf-4cf9-aaad-4c684771e8ab" providerId="ADAL" clId="{D60321FB-C0D2-4B91-807E-69481DC939AE}" dt="2023-07-21T09:16:58.830" v="453" actId="14100"/>
          <ac:spMkLst>
            <pc:docMk/>
            <pc:sldMk cId="2432236403" sldId="261"/>
            <ac:spMk id="12" creationId="{822D036E-EC39-4ED8-A35B-DD7D71A2B0E1}"/>
          </ac:spMkLst>
        </pc:spChg>
        <pc:picChg chg="add mod">
          <ac:chgData name="Huusko Samuli" userId="321c3c0f-93cf-4cf9-aaad-4c684771e8ab" providerId="ADAL" clId="{D60321FB-C0D2-4B91-807E-69481DC939AE}" dt="2023-07-21T09:16:24.035" v="378" actId="27614"/>
          <ac:picMkLst>
            <pc:docMk/>
            <pc:sldMk cId="2432236403" sldId="261"/>
            <ac:picMk id="9" creationId="{D3E46E9B-230C-2C27-B12F-7001858A50C9}"/>
          </ac:picMkLst>
        </pc:picChg>
        <pc:picChg chg="del">
          <ac:chgData name="Huusko Samuli" userId="321c3c0f-93cf-4cf9-aaad-4c684771e8ab" providerId="ADAL" clId="{D60321FB-C0D2-4B91-807E-69481DC939AE}" dt="2023-07-21T09:16:09.330" v="373" actId="478"/>
          <ac:picMkLst>
            <pc:docMk/>
            <pc:sldMk cId="2432236403" sldId="261"/>
            <ac:picMk id="10" creationId="{C7A1C946-1CB9-A81D-86C4-999956D089A2}"/>
          </ac:picMkLst>
        </pc:picChg>
      </pc:sldChg>
      <pc:sldChg chg="addSp delSp modSp add mod">
        <pc:chgData name="Huusko Samuli" userId="321c3c0f-93cf-4cf9-aaad-4c684771e8ab" providerId="ADAL" clId="{D60321FB-C0D2-4B91-807E-69481DC939AE}" dt="2023-07-21T09:19:10.119" v="498" actId="14100"/>
        <pc:sldMkLst>
          <pc:docMk/>
          <pc:sldMk cId="247442073" sldId="262"/>
        </pc:sldMkLst>
        <pc:spChg chg="add del mod">
          <ac:chgData name="Huusko Samuli" userId="321c3c0f-93cf-4cf9-aaad-4c684771e8ab" providerId="ADAL" clId="{D60321FB-C0D2-4B91-807E-69481DC939AE}" dt="2023-07-21T09:18:48.363" v="491"/>
          <ac:spMkLst>
            <pc:docMk/>
            <pc:sldMk cId="247442073" sldId="262"/>
            <ac:spMk id="3" creationId="{DCADAB00-453D-955D-D52D-9FB8606F14B8}"/>
          </ac:spMkLst>
        </pc:spChg>
        <pc:spChg chg="mod">
          <ac:chgData name="Huusko Samuli" userId="321c3c0f-93cf-4cf9-aaad-4c684771e8ab" providerId="ADAL" clId="{D60321FB-C0D2-4B91-807E-69481DC939AE}" dt="2023-07-21T09:17:55.045" v="480" actId="20577"/>
          <ac:spMkLst>
            <pc:docMk/>
            <pc:sldMk cId="247442073" sldId="262"/>
            <ac:spMk id="5" creationId="{7BE5E019-F456-00EF-5A4B-C8206CD980BC}"/>
          </ac:spMkLst>
        </pc:spChg>
        <pc:spChg chg="mod ord">
          <ac:chgData name="Huusko Samuli" userId="321c3c0f-93cf-4cf9-aaad-4c684771e8ab" providerId="ADAL" clId="{D60321FB-C0D2-4B91-807E-69481DC939AE}" dt="2023-07-21T09:19:10.119" v="498" actId="14100"/>
          <ac:spMkLst>
            <pc:docMk/>
            <pc:sldMk cId="247442073" sldId="262"/>
            <ac:spMk id="12" creationId="{822D036E-EC39-4ED8-A35B-DD7D71A2B0E1}"/>
          </ac:spMkLst>
        </pc:spChg>
        <pc:picChg chg="del mod ord">
          <ac:chgData name="Huusko Samuli" userId="321c3c0f-93cf-4cf9-aaad-4c684771e8ab" providerId="ADAL" clId="{D60321FB-C0D2-4B91-807E-69481DC939AE}" dt="2023-07-21T09:18:15.815" v="485" actId="478"/>
          <ac:picMkLst>
            <pc:docMk/>
            <pc:sldMk cId="247442073" sldId="262"/>
            <ac:picMk id="9" creationId="{D3E46E9B-230C-2C27-B12F-7001858A50C9}"/>
          </ac:picMkLst>
        </pc:picChg>
        <pc:picChg chg="add mod">
          <ac:chgData name="Huusko Samuli" userId="321c3c0f-93cf-4cf9-aaad-4c684771e8ab" providerId="ADAL" clId="{D60321FB-C0D2-4B91-807E-69481DC939AE}" dt="2023-07-21T09:18:56.687" v="495" actId="14100"/>
          <ac:picMkLst>
            <pc:docMk/>
            <pc:sldMk cId="247442073" sldId="262"/>
            <ac:picMk id="10" creationId="{08DFDE07-290E-E355-D459-07D3CCCC9A5E}"/>
          </ac:picMkLst>
        </pc:picChg>
      </pc:sldChg>
      <pc:sldChg chg="addSp delSp modSp add mod">
        <pc:chgData name="Huusko Samuli" userId="321c3c0f-93cf-4cf9-aaad-4c684771e8ab" providerId="ADAL" clId="{D60321FB-C0D2-4B91-807E-69481DC939AE}" dt="2023-07-26T11:43:26.970" v="565" actId="14100"/>
        <pc:sldMkLst>
          <pc:docMk/>
          <pc:sldMk cId="3584968535" sldId="263"/>
        </pc:sldMkLst>
        <pc:spChg chg="add del mod">
          <ac:chgData name="Huusko Samuli" userId="321c3c0f-93cf-4cf9-aaad-4c684771e8ab" providerId="ADAL" clId="{D60321FB-C0D2-4B91-807E-69481DC939AE}" dt="2023-07-26T11:42:30.957" v="555"/>
          <ac:spMkLst>
            <pc:docMk/>
            <pc:sldMk cId="3584968535" sldId="263"/>
            <ac:spMk id="3" creationId="{C0E628D2-9D7E-D2C4-9735-0F6CE5094FC9}"/>
          </ac:spMkLst>
        </pc:spChg>
        <pc:spChg chg="mod">
          <ac:chgData name="Huusko Samuli" userId="321c3c0f-93cf-4cf9-aaad-4c684771e8ab" providerId="ADAL" clId="{D60321FB-C0D2-4B91-807E-69481DC939AE}" dt="2023-07-26T11:35:14.632" v="525" actId="20577"/>
          <ac:spMkLst>
            <pc:docMk/>
            <pc:sldMk cId="3584968535" sldId="263"/>
            <ac:spMk id="5" creationId="{7BE5E019-F456-00EF-5A4B-C8206CD980BC}"/>
          </ac:spMkLst>
        </pc:spChg>
        <pc:spChg chg="del">
          <ac:chgData name="Huusko Samuli" userId="321c3c0f-93cf-4cf9-aaad-4c684771e8ab" providerId="ADAL" clId="{D60321FB-C0D2-4B91-807E-69481DC939AE}" dt="2023-07-26T11:42:23.580" v="553" actId="478"/>
          <ac:spMkLst>
            <pc:docMk/>
            <pc:sldMk cId="3584968535" sldId="263"/>
            <ac:spMk id="12" creationId="{822D036E-EC39-4ED8-A35B-DD7D71A2B0E1}"/>
          </ac:spMkLst>
        </pc:spChg>
        <pc:picChg chg="add mod">
          <ac:chgData name="Huusko Samuli" userId="321c3c0f-93cf-4cf9-aaad-4c684771e8ab" providerId="ADAL" clId="{D60321FB-C0D2-4B91-807E-69481DC939AE}" dt="2023-07-26T11:42:31.977" v="557" actId="962"/>
          <ac:picMkLst>
            <pc:docMk/>
            <pc:sldMk cId="3584968535" sldId="263"/>
            <ac:picMk id="9" creationId="{DCBD73C9-F30A-33E8-4B5D-592473668A92}"/>
          </ac:picMkLst>
        </pc:picChg>
        <pc:picChg chg="del">
          <ac:chgData name="Huusko Samuli" userId="321c3c0f-93cf-4cf9-aaad-4c684771e8ab" providerId="ADAL" clId="{D60321FB-C0D2-4B91-807E-69481DC939AE}" dt="2023-07-26T11:42:10.159" v="548" actId="478"/>
          <ac:picMkLst>
            <pc:docMk/>
            <pc:sldMk cId="3584968535" sldId="263"/>
            <ac:picMk id="10" creationId="{08DFDE07-290E-E355-D459-07D3CCCC9A5E}"/>
          </ac:picMkLst>
        </pc:picChg>
        <pc:cxnChg chg="add mod">
          <ac:chgData name="Huusko Samuli" userId="321c3c0f-93cf-4cf9-aaad-4c684771e8ab" providerId="ADAL" clId="{D60321FB-C0D2-4B91-807E-69481DC939AE}" dt="2023-07-26T11:43:16.706" v="562" actId="1582"/>
          <ac:cxnSpMkLst>
            <pc:docMk/>
            <pc:sldMk cId="3584968535" sldId="263"/>
            <ac:cxnSpMk id="13" creationId="{C83B1E42-E770-3DC2-6BFF-188AC42A1C85}"/>
          </ac:cxnSpMkLst>
        </pc:cxnChg>
        <pc:cxnChg chg="add mod">
          <ac:chgData name="Huusko Samuli" userId="321c3c0f-93cf-4cf9-aaad-4c684771e8ab" providerId="ADAL" clId="{D60321FB-C0D2-4B91-807E-69481DC939AE}" dt="2023-07-26T11:43:26.970" v="565" actId="14100"/>
          <ac:cxnSpMkLst>
            <pc:docMk/>
            <pc:sldMk cId="3584968535" sldId="263"/>
            <ac:cxnSpMk id="14" creationId="{A5F0257B-1F34-0A17-DDE7-0731267B46F3}"/>
          </ac:cxnSpMkLst>
        </pc:cxnChg>
      </pc:sldChg>
      <pc:sldChg chg="addSp delSp modSp add mod">
        <pc:chgData name="Huusko Samuli" userId="321c3c0f-93cf-4cf9-aaad-4c684771e8ab" providerId="ADAL" clId="{D60321FB-C0D2-4B91-807E-69481DC939AE}" dt="2023-07-26T11:43:38.668" v="568" actId="14100"/>
        <pc:sldMkLst>
          <pc:docMk/>
          <pc:sldMk cId="4214325908" sldId="264"/>
        </pc:sldMkLst>
        <pc:spChg chg="add del mod">
          <ac:chgData name="Huusko Samuli" userId="321c3c0f-93cf-4cf9-aaad-4c684771e8ab" providerId="ADAL" clId="{D60321FB-C0D2-4B91-807E-69481DC939AE}" dt="2023-07-26T11:42:16.351" v="550"/>
          <ac:spMkLst>
            <pc:docMk/>
            <pc:sldMk cId="4214325908" sldId="264"/>
            <ac:spMk id="3" creationId="{5AAA5CCF-315A-6EA3-448C-BC71B03F87DA}"/>
          </ac:spMkLst>
        </pc:spChg>
        <pc:spChg chg="mod">
          <ac:chgData name="Huusko Samuli" userId="321c3c0f-93cf-4cf9-aaad-4c684771e8ab" providerId="ADAL" clId="{D60321FB-C0D2-4B91-807E-69481DC939AE}" dt="2023-07-26T11:41:05.219" v="547" actId="20577"/>
          <ac:spMkLst>
            <pc:docMk/>
            <pc:sldMk cId="4214325908" sldId="264"/>
            <ac:spMk id="5" creationId="{7BE5E019-F456-00EF-5A4B-C8206CD980BC}"/>
          </ac:spMkLst>
        </pc:spChg>
        <pc:picChg chg="add mod">
          <ac:chgData name="Huusko Samuli" userId="321c3c0f-93cf-4cf9-aaad-4c684771e8ab" providerId="ADAL" clId="{D60321FB-C0D2-4B91-807E-69481DC939AE}" dt="2023-07-26T11:42:18.847" v="551" actId="27614"/>
          <ac:picMkLst>
            <pc:docMk/>
            <pc:sldMk cId="4214325908" sldId="264"/>
            <ac:picMk id="9" creationId="{954E3FE8-2CC0-4F7F-4A3B-1C106419A19A}"/>
          </ac:picMkLst>
        </pc:picChg>
        <pc:picChg chg="del">
          <ac:chgData name="Huusko Samuli" userId="321c3c0f-93cf-4cf9-aaad-4c684771e8ab" providerId="ADAL" clId="{D60321FB-C0D2-4B91-807E-69481DC939AE}" dt="2023-07-26T11:42:11.834" v="549" actId="478"/>
          <ac:picMkLst>
            <pc:docMk/>
            <pc:sldMk cId="4214325908" sldId="264"/>
            <ac:picMk id="10" creationId="{08DFDE07-290E-E355-D459-07D3CCCC9A5E}"/>
          </ac:picMkLst>
        </pc:picChg>
        <pc:cxnChg chg="add mod">
          <ac:chgData name="Huusko Samuli" userId="321c3c0f-93cf-4cf9-aaad-4c684771e8ab" providerId="ADAL" clId="{D60321FB-C0D2-4B91-807E-69481DC939AE}" dt="2023-07-26T11:43:38.668" v="568" actId="14100"/>
          <ac:cxnSpMkLst>
            <pc:docMk/>
            <pc:sldMk cId="4214325908" sldId="264"/>
            <ac:cxnSpMk id="11" creationId="{0FEF5BD8-FE17-7225-067D-F95E9B6C0A3A}"/>
          </ac:cxnSpMkLst>
        </pc:cxnChg>
      </pc:sldChg>
      <pc:sldChg chg="addSp delSp modSp add mod">
        <pc:chgData name="Huusko Samuli" userId="321c3c0f-93cf-4cf9-aaad-4c684771e8ab" providerId="ADAL" clId="{D60321FB-C0D2-4B91-807E-69481DC939AE}" dt="2023-07-26T12:08:24.776" v="696" actId="14100"/>
        <pc:sldMkLst>
          <pc:docMk/>
          <pc:sldMk cId="3446942936" sldId="265"/>
        </pc:sldMkLst>
        <pc:spChg chg="add del mod">
          <ac:chgData name="Huusko Samuli" userId="321c3c0f-93cf-4cf9-aaad-4c684771e8ab" providerId="ADAL" clId="{D60321FB-C0D2-4B91-807E-69481DC939AE}" dt="2023-07-26T12:07:33.667" v="675"/>
          <ac:spMkLst>
            <pc:docMk/>
            <pc:sldMk cId="3446942936" sldId="265"/>
            <ac:spMk id="3" creationId="{AC6F38A8-0FFB-F4D8-1C9E-E854797A98FF}"/>
          </ac:spMkLst>
        </pc:spChg>
        <pc:spChg chg="mod">
          <ac:chgData name="Huusko Samuli" userId="321c3c0f-93cf-4cf9-aaad-4c684771e8ab" providerId="ADAL" clId="{D60321FB-C0D2-4B91-807E-69481DC939AE}" dt="2023-07-26T12:06:21.444" v="638" actId="6549"/>
          <ac:spMkLst>
            <pc:docMk/>
            <pc:sldMk cId="3446942936" sldId="265"/>
            <ac:spMk id="5" creationId="{7BE5E019-F456-00EF-5A4B-C8206CD980BC}"/>
          </ac:spMkLst>
        </pc:spChg>
        <pc:spChg chg="mod ord">
          <ac:chgData name="Huusko Samuli" userId="321c3c0f-93cf-4cf9-aaad-4c684771e8ab" providerId="ADAL" clId="{D60321FB-C0D2-4B91-807E-69481DC939AE}" dt="2023-07-26T12:08:24.776" v="696" actId="14100"/>
          <ac:spMkLst>
            <pc:docMk/>
            <pc:sldMk cId="3446942936" sldId="265"/>
            <ac:spMk id="12" creationId="{822D036E-EC39-4ED8-A35B-DD7D71A2B0E1}"/>
          </ac:spMkLst>
        </pc:spChg>
        <pc:picChg chg="del">
          <ac:chgData name="Huusko Samuli" userId="321c3c0f-93cf-4cf9-aaad-4c684771e8ab" providerId="ADAL" clId="{D60321FB-C0D2-4B91-807E-69481DC939AE}" dt="2023-07-26T12:07:21.360" v="673" actId="478"/>
          <ac:picMkLst>
            <pc:docMk/>
            <pc:sldMk cId="3446942936" sldId="265"/>
            <ac:picMk id="9" creationId="{954E3FE8-2CC0-4F7F-4A3B-1C106419A19A}"/>
          </ac:picMkLst>
        </pc:picChg>
        <pc:picChg chg="add mod">
          <ac:chgData name="Huusko Samuli" userId="321c3c0f-93cf-4cf9-aaad-4c684771e8ab" providerId="ADAL" clId="{D60321FB-C0D2-4B91-807E-69481DC939AE}" dt="2023-07-26T12:08:16.049" v="693" actId="1076"/>
          <ac:picMkLst>
            <pc:docMk/>
            <pc:sldMk cId="3446942936" sldId="265"/>
            <ac:picMk id="10" creationId="{FBF4F320-3817-83F1-7633-6F51F4B199A7}"/>
          </ac:picMkLst>
        </pc:picChg>
      </pc:sldChg>
      <pc:sldChg chg="addSp delSp modSp add mod">
        <pc:chgData name="Huusko Samuli" userId="321c3c0f-93cf-4cf9-aaad-4c684771e8ab" providerId="ADAL" clId="{D60321FB-C0D2-4B91-807E-69481DC939AE}" dt="2023-07-26T12:08:29.852" v="697" actId="14100"/>
        <pc:sldMkLst>
          <pc:docMk/>
          <pc:sldMk cId="1678831938" sldId="266"/>
        </pc:sldMkLst>
        <pc:spChg chg="add del mod">
          <ac:chgData name="Huusko Samuli" userId="321c3c0f-93cf-4cf9-aaad-4c684771e8ab" providerId="ADAL" clId="{D60321FB-C0D2-4B91-807E-69481DC939AE}" dt="2023-07-26T12:07:41.031" v="678"/>
          <ac:spMkLst>
            <pc:docMk/>
            <pc:sldMk cId="1678831938" sldId="266"/>
            <ac:spMk id="3" creationId="{6932B4A7-676E-1345-AA44-483D45E5C6AD}"/>
          </ac:spMkLst>
        </pc:spChg>
        <pc:spChg chg="mod">
          <ac:chgData name="Huusko Samuli" userId="321c3c0f-93cf-4cf9-aaad-4c684771e8ab" providerId="ADAL" clId="{D60321FB-C0D2-4B91-807E-69481DC939AE}" dt="2023-07-26T12:07:17.240" v="672" actId="20577"/>
          <ac:spMkLst>
            <pc:docMk/>
            <pc:sldMk cId="1678831938" sldId="266"/>
            <ac:spMk id="5" creationId="{7BE5E019-F456-00EF-5A4B-C8206CD980BC}"/>
          </ac:spMkLst>
        </pc:spChg>
        <pc:spChg chg="mod ord">
          <ac:chgData name="Huusko Samuli" userId="321c3c0f-93cf-4cf9-aaad-4c684771e8ab" providerId="ADAL" clId="{D60321FB-C0D2-4B91-807E-69481DC939AE}" dt="2023-07-26T12:08:29.852" v="697" actId="14100"/>
          <ac:spMkLst>
            <pc:docMk/>
            <pc:sldMk cId="1678831938" sldId="266"/>
            <ac:spMk id="12" creationId="{822D036E-EC39-4ED8-A35B-DD7D71A2B0E1}"/>
          </ac:spMkLst>
        </pc:spChg>
        <pc:picChg chg="del">
          <ac:chgData name="Huusko Samuli" userId="321c3c0f-93cf-4cf9-aaad-4c684771e8ab" providerId="ADAL" clId="{D60321FB-C0D2-4B91-807E-69481DC939AE}" dt="2023-07-26T12:07:23.554" v="674" actId="478"/>
          <ac:picMkLst>
            <pc:docMk/>
            <pc:sldMk cId="1678831938" sldId="266"/>
            <ac:picMk id="9" creationId="{954E3FE8-2CC0-4F7F-4A3B-1C106419A19A}"/>
          </ac:picMkLst>
        </pc:picChg>
        <pc:picChg chg="add mod">
          <ac:chgData name="Huusko Samuli" userId="321c3c0f-93cf-4cf9-aaad-4c684771e8ab" providerId="ADAL" clId="{D60321FB-C0D2-4B91-807E-69481DC939AE}" dt="2023-07-26T12:07:50.651" v="685" actId="1076"/>
          <ac:picMkLst>
            <pc:docMk/>
            <pc:sldMk cId="1678831938" sldId="266"/>
            <ac:picMk id="10" creationId="{05EBBDBF-7C03-E290-2D81-83FF2141042E}"/>
          </ac:picMkLst>
        </pc:picChg>
      </pc:sldChg>
      <pc:sldChg chg="addSp delSp modSp mod ord">
        <pc:chgData name="Huusko Samuli" userId="321c3c0f-93cf-4cf9-aaad-4c684771e8ab" providerId="ADAL" clId="{D60321FB-C0D2-4B91-807E-69481DC939AE}" dt="2023-08-08T10:38:46.164" v="909" actId="20577"/>
        <pc:sldMkLst>
          <pc:docMk/>
          <pc:sldMk cId="3582628265" sldId="269"/>
        </pc:sldMkLst>
        <pc:spChg chg="add mod">
          <ac:chgData name="Huusko Samuli" userId="321c3c0f-93cf-4cf9-aaad-4c684771e8ab" providerId="ADAL" clId="{D60321FB-C0D2-4B91-807E-69481DC939AE}" dt="2023-08-02T12:09:46.108" v="703" actId="14100"/>
          <ac:spMkLst>
            <pc:docMk/>
            <pc:sldMk cId="3582628265" sldId="269"/>
            <ac:spMk id="2" creationId="{425A89F3-2538-A758-7567-ABB6965D1548}"/>
          </ac:spMkLst>
        </pc:spChg>
        <pc:spChg chg="add mod">
          <ac:chgData name="Huusko Samuli" userId="321c3c0f-93cf-4cf9-aaad-4c684771e8ab" providerId="ADAL" clId="{D60321FB-C0D2-4B91-807E-69481DC939AE}" dt="2023-08-02T12:09:50.579" v="704" actId="14100"/>
          <ac:spMkLst>
            <pc:docMk/>
            <pc:sldMk cId="3582628265" sldId="269"/>
            <ac:spMk id="3" creationId="{997D26CA-6023-EEE4-243A-3B5C043935A5}"/>
          </ac:spMkLst>
        </pc:spChg>
        <pc:spChg chg="mod">
          <ac:chgData name="Huusko Samuli" userId="321c3c0f-93cf-4cf9-aaad-4c684771e8ab" providerId="ADAL" clId="{D60321FB-C0D2-4B91-807E-69481DC939AE}" dt="2023-08-08T10:38:46.164" v="909" actId="20577"/>
          <ac:spMkLst>
            <pc:docMk/>
            <pc:sldMk cId="3582628265" sldId="269"/>
            <ac:spMk id="5" creationId="{7BE5E019-F456-00EF-5A4B-C8206CD980BC}"/>
          </ac:spMkLst>
        </pc:spChg>
        <pc:spChg chg="add mod">
          <ac:chgData name="Huusko Samuli" userId="321c3c0f-93cf-4cf9-aaad-4c684771e8ab" providerId="ADAL" clId="{D60321FB-C0D2-4B91-807E-69481DC939AE}" dt="2023-08-02T12:11:06.998" v="738" actId="14100"/>
          <ac:spMkLst>
            <pc:docMk/>
            <pc:sldMk cId="3582628265" sldId="269"/>
            <ac:spMk id="9" creationId="{36442933-F056-A115-D739-29EE690D3852}"/>
          </ac:spMkLst>
        </pc:spChg>
        <pc:spChg chg="add mod">
          <ac:chgData name="Huusko Samuli" userId="321c3c0f-93cf-4cf9-aaad-4c684771e8ab" providerId="ADAL" clId="{D60321FB-C0D2-4B91-807E-69481DC939AE}" dt="2023-08-02T12:11:18.682" v="741" actId="14100"/>
          <ac:spMkLst>
            <pc:docMk/>
            <pc:sldMk cId="3582628265" sldId="269"/>
            <ac:spMk id="10" creationId="{5E6D0CFD-695B-6BC3-31DD-AA213A2876B9}"/>
          </ac:spMkLst>
        </pc:spChg>
        <pc:spChg chg="add del mod">
          <ac:chgData name="Huusko Samuli" userId="321c3c0f-93cf-4cf9-aaad-4c684771e8ab" providerId="ADAL" clId="{D60321FB-C0D2-4B91-807E-69481DC939AE}" dt="2023-08-08T10:38:06.418" v="882"/>
          <ac:spMkLst>
            <pc:docMk/>
            <pc:sldMk cId="3582628265" sldId="269"/>
            <ac:spMk id="13" creationId="{B23B565A-5487-2A18-C2B4-FF42E19ADA38}"/>
          </ac:spMkLst>
        </pc:spChg>
        <pc:spChg chg="add mod">
          <ac:chgData name="Huusko Samuli" userId="321c3c0f-93cf-4cf9-aaad-4c684771e8ab" providerId="ADAL" clId="{D60321FB-C0D2-4B91-807E-69481DC939AE}" dt="2023-08-08T10:38:24.856" v="903" actId="14100"/>
          <ac:spMkLst>
            <pc:docMk/>
            <pc:sldMk cId="3582628265" sldId="269"/>
            <ac:spMk id="16" creationId="{229588A0-805C-DFE5-A85E-6995DEF588C8}"/>
          </ac:spMkLst>
        </pc:spChg>
        <pc:spChg chg="add mod">
          <ac:chgData name="Huusko Samuli" userId="321c3c0f-93cf-4cf9-aaad-4c684771e8ab" providerId="ADAL" clId="{D60321FB-C0D2-4B91-807E-69481DC939AE}" dt="2023-08-08T10:38:33.063" v="907" actId="14100"/>
          <ac:spMkLst>
            <pc:docMk/>
            <pc:sldMk cId="3582628265" sldId="269"/>
            <ac:spMk id="17" creationId="{A411930F-EDE4-B93B-E623-BD9658DA5BF3}"/>
          </ac:spMkLst>
        </pc:spChg>
        <pc:picChg chg="del">
          <ac:chgData name="Huusko Samuli" userId="321c3c0f-93cf-4cf9-aaad-4c684771e8ab" providerId="ADAL" clId="{D60321FB-C0D2-4B91-807E-69481DC939AE}" dt="2023-08-08T10:37:57.558" v="881" actId="478"/>
          <ac:picMkLst>
            <pc:docMk/>
            <pc:sldMk cId="3582628265" sldId="269"/>
            <ac:picMk id="6" creationId="{039C61B1-0969-0C4C-182C-2FE435E60C4A}"/>
          </ac:picMkLst>
        </pc:picChg>
        <pc:picChg chg="add mod">
          <ac:chgData name="Huusko Samuli" userId="321c3c0f-93cf-4cf9-aaad-4c684771e8ab" providerId="ADAL" clId="{D60321FB-C0D2-4B91-807E-69481DC939AE}" dt="2023-08-08T10:38:06.418" v="882"/>
          <ac:picMkLst>
            <pc:docMk/>
            <pc:sldMk cId="3582628265" sldId="269"/>
            <ac:picMk id="15" creationId="{EBD978D2-FDFC-BE8B-F934-E771135C716E}"/>
          </ac:picMkLst>
        </pc:picChg>
      </pc:sldChg>
      <pc:sldChg chg="addSp delSp modSp add mod">
        <pc:chgData name="Huusko Samuli" userId="321c3c0f-93cf-4cf9-aaad-4c684771e8ab" providerId="ADAL" clId="{D60321FB-C0D2-4B91-807E-69481DC939AE}" dt="2023-08-08T10:33:34.728" v="828" actId="20577"/>
        <pc:sldMkLst>
          <pc:docMk/>
          <pc:sldMk cId="3276873840" sldId="270"/>
        </pc:sldMkLst>
        <pc:spChg chg="del">
          <ac:chgData name="Huusko Samuli" userId="321c3c0f-93cf-4cf9-aaad-4c684771e8ab" providerId="ADAL" clId="{D60321FB-C0D2-4B91-807E-69481DC939AE}" dt="2023-08-08T10:32:23.182" v="767" actId="478"/>
          <ac:spMkLst>
            <pc:docMk/>
            <pc:sldMk cId="3276873840" sldId="270"/>
            <ac:spMk id="2" creationId="{425A89F3-2538-A758-7567-ABB6965D1548}"/>
          </ac:spMkLst>
        </pc:spChg>
        <pc:spChg chg="del">
          <ac:chgData name="Huusko Samuli" userId="321c3c0f-93cf-4cf9-aaad-4c684771e8ab" providerId="ADAL" clId="{D60321FB-C0D2-4B91-807E-69481DC939AE}" dt="2023-08-08T10:32:23.182" v="767" actId="478"/>
          <ac:spMkLst>
            <pc:docMk/>
            <pc:sldMk cId="3276873840" sldId="270"/>
            <ac:spMk id="3" creationId="{997D26CA-6023-EEE4-243A-3B5C043935A5}"/>
          </ac:spMkLst>
        </pc:spChg>
        <pc:spChg chg="mod">
          <ac:chgData name="Huusko Samuli" userId="321c3c0f-93cf-4cf9-aaad-4c684771e8ab" providerId="ADAL" clId="{D60321FB-C0D2-4B91-807E-69481DC939AE}" dt="2023-08-08T10:33:34.728" v="828" actId="20577"/>
          <ac:spMkLst>
            <pc:docMk/>
            <pc:sldMk cId="3276873840" sldId="270"/>
            <ac:spMk id="5" creationId="{7BE5E019-F456-00EF-5A4B-C8206CD980BC}"/>
          </ac:spMkLst>
        </pc:spChg>
        <pc:spChg chg="del">
          <ac:chgData name="Huusko Samuli" userId="321c3c0f-93cf-4cf9-aaad-4c684771e8ab" providerId="ADAL" clId="{D60321FB-C0D2-4B91-807E-69481DC939AE}" dt="2023-08-08T10:32:23.182" v="767" actId="478"/>
          <ac:spMkLst>
            <pc:docMk/>
            <pc:sldMk cId="3276873840" sldId="270"/>
            <ac:spMk id="9" creationId="{36442933-F056-A115-D739-29EE690D3852}"/>
          </ac:spMkLst>
        </pc:spChg>
        <pc:spChg chg="del">
          <ac:chgData name="Huusko Samuli" userId="321c3c0f-93cf-4cf9-aaad-4c684771e8ab" providerId="ADAL" clId="{D60321FB-C0D2-4B91-807E-69481DC939AE}" dt="2023-08-08T10:32:23.182" v="767" actId="478"/>
          <ac:spMkLst>
            <pc:docMk/>
            <pc:sldMk cId="3276873840" sldId="270"/>
            <ac:spMk id="10" creationId="{5E6D0CFD-695B-6BC3-31DD-AA213A2876B9}"/>
          </ac:spMkLst>
        </pc:spChg>
        <pc:spChg chg="add del mod">
          <ac:chgData name="Huusko Samuli" userId="321c3c0f-93cf-4cf9-aaad-4c684771e8ab" providerId="ADAL" clId="{D60321FB-C0D2-4B91-807E-69481DC939AE}" dt="2023-08-08T10:32:48.883" v="769"/>
          <ac:spMkLst>
            <pc:docMk/>
            <pc:sldMk cId="3276873840" sldId="270"/>
            <ac:spMk id="13" creationId="{E1E5F4C2-1D9D-F66C-2D21-176DD081ADB2}"/>
          </ac:spMkLst>
        </pc:spChg>
        <pc:spChg chg="add mod">
          <ac:chgData name="Huusko Samuli" userId="321c3c0f-93cf-4cf9-aaad-4c684771e8ab" providerId="ADAL" clId="{D60321FB-C0D2-4B91-807E-69481DC939AE}" dt="2023-08-08T10:33:00.793" v="772" actId="14100"/>
          <ac:spMkLst>
            <pc:docMk/>
            <pc:sldMk cId="3276873840" sldId="270"/>
            <ac:spMk id="16" creationId="{7FB7B365-AD5F-EB2D-E1FE-69D4202772F0}"/>
          </ac:spMkLst>
        </pc:spChg>
        <pc:picChg chg="del">
          <ac:chgData name="Huusko Samuli" userId="321c3c0f-93cf-4cf9-aaad-4c684771e8ab" providerId="ADAL" clId="{D60321FB-C0D2-4B91-807E-69481DC939AE}" dt="2023-08-08T10:32:17.859" v="765" actId="478"/>
          <ac:picMkLst>
            <pc:docMk/>
            <pc:sldMk cId="3276873840" sldId="270"/>
            <ac:picMk id="6" creationId="{039C61B1-0969-0C4C-182C-2FE435E60C4A}"/>
          </ac:picMkLst>
        </pc:picChg>
        <pc:picChg chg="add mod">
          <ac:chgData name="Huusko Samuli" userId="321c3c0f-93cf-4cf9-aaad-4c684771e8ab" providerId="ADAL" clId="{D60321FB-C0D2-4B91-807E-69481DC939AE}" dt="2023-08-08T10:32:48.883" v="769"/>
          <ac:picMkLst>
            <pc:docMk/>
            <pc:sldMk cId="3276873840" sldId="270"/>
            <ac:picMk id="15" creationId="{1C90E294-0853-AFC2-7628-729A964F2F4E}"/>
          </ac:picMkLst>
        </pc:picChg>
      </pc:sldChg>
      <pc:sldChg chg="add">
        <pc:chgData name="Huusko Samuli" userId="321c3c0f-93cf-4cf9-aaad-4c684771e8ab" providerId="ADAL" clId="{D60321FB-C0D2-4B91-807E-69481DC939AE}" dt="2023-08-08T10:37:32.499" v="829" actId="2890"/>
        <pc:sldMkLst>
          <pc:docMk/>
          <pc:sldMk cId="2772240956" sldId="271"/>
        </pc:sldMkLst>
      </pc:sldChg>
      <pc:sldChg chg="addSp delSp modSp add mod">
        <pc:chgData name="Huusko Samuli" userId="321c3c0f-93cf-4cf9-aaad-4c684771e8ab" providerId="ADAL" clId="{D60321FB-C0D2-4B91-807E-69481DC939AE}" dt="2023-08-08T10:47:38.564" v="1063" actId="20577"/>
        <pc:sldMkLst>
          <pc:docMk/>
          <pc:sldMk cId="987967388" sldId="272"/>
        </pc:sldMkLst>
        <pc:spChg chg="mod">
          <ac:chgData name="Huusko Samuli" userId="321c3c0f-93cf-4cf9-aaad-4c684771e8ab" providerId="ADAL" clId="{D60321FB-C0D2-4B91-807E-69481DC939AE}" dt="2023-08-08T10:47:38.564" v="1063" actId="20577"/>
          <ac:spMkLst>
            <pc:docMk/>
            <pc:sldMk cId="987967388" sldId="272"/>
            <ac:spMk id="5" creationId="{7BE5E019-F456-00EF-5A4B-C8206CD980BC}"/>
          </ac:spMkLst>
        </pc:spChg>
        <pc:spChg chg="add del mod">
          <ac:chgData name="Huusko Samuli" userId="321c3c0f-93cf-4cf9-aaad-4c684771e8ab" providerId="ADAL" clId="{D60321FB-C0D2-4B91-807E-69481DC939AE}" dt="2023-08-08T10:46:40.964" v="1024"/>
          <ac:spMkLst>
            <pc:docMk/>
            <pc:sldMk cId="987967388" sldId="272"/>
            <ac:spMk id="12" creationId="{A2925087-2ED3-F431-B759-6CA72B447250}"/>
          </ac:spMkLst>
        </pc:spChg>
        <pc:spChg chg="del">
          <ac:chgData name="Huusko Samuli" userId="321c3c0f-93cf-4cf9-aaad-4c684771e8ab" providerId="ADAL" clId="{D60321FB-C0D2-4B91-807E-69481DC939AE}" dt="2023-08-08T10:46:31.209" v="1022" actId="478"/>
          <ac:spMkLst>
            <pc:docMk/>
            <pc:sldMk cId="987967388" sldId="272"/>
            <ac:spMk id="16" creationId="{229588A0-805C-DFE5-A85E-6995DEF588C8}"/>
          </ac:spMkLst>
        </pc:spChg>
        <pc:spChg chg="del">
          <ac:chgData name="Huusko Samuli" userId="321c3c0f-93cf-4cf9-aaad-4c684771e8ab" providerId="ADAL" clId="{D60321FB-C0D2-4B91-807E-69481DC939AE}" dt="2023-08-08T10:46:30.389" v="1021" actId="478"/>
          <ac:spMkLst>
            <pc:docMk/>
            <pc:sldMk cId="987967388" sldId="272"/>
            <ac:spMk id="17" creationId="{A411930F-EDE4-B93B-E623-BD9658DA5BF3}"/>
          </ac:spMkLst>
        </pc:spChg>
        <pc:spChg chg="add mod">
          <ac:chgData name="Huusko Samuli" userId="321c3c0f-93cf-4cf9-aaad-4c684771e8ab" providerId="ADAL" clId="{D60321FB-C0D2-4B91-807E-69481DC939AE}" dt="2023-08-08T10:47:02.499" v="1028" actId="1076"/>
          <ac:spMkLst>
            <pc:docMk/>
            <pc:sldMk cId="987967388" sldId="272"/>
            <ac:spMk id="18" creationId="{AFCC873E-863B-0273-E469-F8452AFC0766}"/>
          </ac:spMkLst>
        </pc:spChg>
        <pc:spChg chg="add mod">
          <ac:chgData name="Huusko Samuli" userId="321c3c0f-93cf-4cf9-aaad-4c684771e8ab" providerId="ADAL" clId="{D60321FB-C0D2-4B91-807E-69481DC939AE}" dt="2023-08-08T10:47:08.818" v="1030" actId="14100"/>
          <ac:spMkLst>
            <pc:docMk/>
            <pc:sldMk cId="987967388" sldId="272"/>
            <ac:spMk id="19" creationId="{EAA7DD23-E757-1E5B-1301-FF6C54F30D5E}"/>
          </ac:spMkLst>
        </pc:spChg>
        <pc:picChg chg="add mod">
          <ac:chgData name="Huusko Samuli" userId="321c3c0f-93cf-4cf9-aaad-4c684771e8ab" providerId="ADAL" clId="{D60321FB-C0D2-4B91-807E-69481DC939AE}" dt="2023-08-08T10:46:40.964" v="1024"/>
          <ac:picMkLst>
            <pc:docMk/>
            <pc:sldMk cId="987967388" sldId="272"/>
            <ac:picMk id="14" creationId="{D7B412D4-83D3-0D1A-0D2C-3D2397D23776}"/>
          </ac:picMkLst>
        </pc:picChg>
        <pc:picChg chg="del">
          <ac:chgData name="Huusko Samuli" userId="321c3c0f-93cf-4cf9-aaad-4c684771e8ab" providerId="ADAL" clId="{D60321FB-C0D2-4B91-807E-69481DC939AE}" dt="2023-08-08T10:46:31.956" v="1023" actId="478"/>
          <ac:picMkLst>
            <pc:docMk/>
            <pc:sldMk cId="987967388" sldId="272"/>
            <ac:picMk id="15" creationId="{EBD978D2-FDFC-BE8B-F934-E771135C716E}"/>
          </ac:picMkLst>
        </pc:picChg>
      </pc:sldChg>
      <pc:sldChg chg="addSp delSp modSp add mod">
        <pc:chgData name="Huusko Samuli" userId="321c3c0f-93cf-4cf9-aaad-4c684771e8ab" providerId="ADAL" clId="{D60321FB-C0D2-4B91-807E-69481DC939AE}" dt="2023-08-08T10:59:43.850" v="1130" actId="14100"/>
        <pc:sldMkLst>
          <pc:docMk/>
          <pc:sldMk cId="3505369604" sldId="273"/>
        </pc:sldMkLst>
        <pc:spChg chg="mod">
          <ac:chgData name="Huusko Samuli" userId="321c3c0f-93cf-4cf9-aaad-4c684771e8ab" providerId="ADAL" clId="{D60321FB-C0D2-4B91-807E-69481DC939AE}" dt="2023-08-08T10:59:15.742" v="1122" actId="20577"/>
          <ac:spMkLst>
            <pc:docMk/>
            <pc:sldMk cId="3505369604" sldId="273"/>
            <ac:spMk id="5" creationId="{7BE5E019-F456-00EF-5A4B-C8206CD980BC}"/>
          </ac:spMkLst>
        </pc:spChg>
        <pc:spChg chg="add del mod">
          <ac:chgData name="Huusko Samuli" userId="321c3c0f-93cf-4cf9-aaad-4c684771e8ab" providerId="ADAL" clId="{D60321FB-C0D2-4B91-807E-69481DC939AE}" dt="2023-08-08T10:59:28.499" v="1124"/>
          <ac:spMkLst>
            <pc:docMk/>
            <pc:sldMk cId="3505369604" sldId="273"/>
            <ac:spMk id="15" creationId="{21558728-0CD1-A6A9-44B1-42AAA16B77A2}"/>
          </ac:spMkLst>
        </pc:spChg>
        <pc:spChg chg="add mod">
          <ac:chgData name="Huusko Samuli" userId="321c3c0f-93cf-4cf9-aaad-4c684771e8ab" providerId="ADAL" clId="{D60321FB-C0D2-4B91-807E-69481DC939AE}" dt="2023-08-08T10:59:38.244" v="1127" actId="14100"/>
          <ac:spMkLst>
            <pc:docMk/>
            <pc:sldMk cId="3505369604" sldId="273"/>
            <ac:spMk id="20" creationId="{D0873A50-9A80-82B6-136B-CCE30EBBD41E}"/>
          </ac:spMkLst>
        </pc:spChg>
        <pc:spChg chg="add mod">
          <ac:chgData name="Huusko Samuli" userId="321c3c0f-93cf-4cf9-aaad-4c684771e8ab" providerId="ADAL" clId="{D60321FB-C0D2-4B91-807E-69481DC939AE}" dt="2023-08-08T10:59:43.850" v="1130" actId="14100"/>
          <ac:spMkLst>
            <pc:docMk/>
            <pc:sldMk cId="3505369604" sldId="273"/>
            <ac:spMk id="21" creationId="{DEDBB709-AFDE-01B7-2801-EAACC1F53974}"/>
          </ac:spMkLst>
        </pc:spChg>
        <pc:picChg chg="add del">
          <ac:chgData name="Huusko Samuli" userId="321c3c0f-93cf-4cf9-aaad-4c684771e8ab" providerId="ADAL" clId="{D60321FB-C0D2-4B91-807E-69481DC939AE}" dt="2023-08-08T10:58:58.762" v="1117" actId="478"/>
          <ac:picMkLst>
            <pc:docMk/>
            <pc:sldMk cId="3505369604" sldId="273"/>
            <ac:picMk id="12" creationId="{572A9614-2B89-9F60-70F5-62A47D50C005}"/>
          </ac:picMkLst>
        </pc:picChg>
        <pc:picChg chg="del">
          <ac:chgData name="Huusko Samuli" userId="321c3c0f-93cf-4cf9-aaad-4c684771e8ab" providerId="ADAL" clId="{D60321FB-C0D2-4B91-807E-69481DC939AE}" dt="2023-08-08T10:59:17.238" v="1123" actId="478"/>
          <ac:picMkLst>
            <pc:docMk/>
            <pc:sldMk cId="3505369604" sldId="273"/>
            <ac:picMk id="14" creationId="{D7B412D4-83D3-0D1A-0D2C-3D2397D23776}"/>
          </ac:picMkLst>
        </pc:picChg>
        <pc:picChg chg="add mod">
          <ac:chgData name="Huusko Samuli" userId="321c3c0f-93cf-4cf9-aaad-4c684771e8ab" providerId="ADAL" clId="{D60321FB-C0D2-4B91-807E-69481DC939AE}" dt="2023-08-08T10:59:28.499" v="1124"/>
          <ac:picMkLst>
            <pc:docMk/>
            <pc:sldMk cId="3505369604" sldId="273"/>
            <ac:picMk id="17" creationId="{A4FC2F70-A95B-C69B-CEAD-ED13CDF0AF90}"/>
          </ac:picMkLst>
        </pc:picChg>
      </pc:sldChg>
      <pc:sldChg chg="addSp delSp modSp add mod">
        <pc:chgData name="Huusko Samuli" userId="321c3c0f-93cf-4cf9-aaad-4c684771e8ab" providerId="ADAL" clId="{D60321FB-C0D2-4B91-807E-69481DC939AE}" dt="2023-08-08T11:16:30.533" v="1185" actId="14100"/>
        <pc:sldMkLst>
          <pc:docMk/>
          <pc:sldMk cId="2312532907" sldId="274"/>
        </pc:sldMkLst>
        <pc:spChg chg="mod">
          <ac:chgData name="Huusko Samuli" userId="321c3c0f-93cf-4cf9-aaad-4c684771e8ab" providerId="ADAL" clId="{D60321FB-C0D2-4B91-807E-69481DC939AE}" dt="2023-08-08T11:15:34.994" v="1177" actId="20577"/>
          <ac:spMkLst>
            <pc:docMk/>
            <pc:sldMk cId="2312532907" sldId="274"/>
            <ac:spMk id="5" creationId="{7BE5E019-F456-00EF-5A4B-C8206CD980BC}"/>
          </ac:spMkLst>
        </pc:spChg>
        <pc:spChg chg="add del mod">
          <ac:chgData name="Huusko Samuli" userId="321c3c0f-93cf-4cf9-aaad-4c684771e8ab" providerId="ADAL" clId="{D60321FB-C0D2-4B91-807E-69481DC939AE}" dt="2023-08-08T11:16:10.681" v="1178"/>
          <ac:spMkLst>
            <pc:docMk/>
            <pc:sldMk cId="2312532907" sldId="274"/>
            <ac:spMk id="12" creationId="{AB43E796-76BE-C4B5-7CAD-D97D762E222C}"/>
          </ac:spMkLst>
        </pc:spChg>
        <pc:spChg chg="add mod">
          <ac:chgData name="Huusko Samuli" userId="321c3c0f-93cf-4cf9-aaad-4c684771e8ab" providerId="ADAL" clId="{D60321FB-C0D2-4B91-807E-69481DC939AE}" dt="2023-08-08T11:16:20.381" v="1181" actId="14100"/>
          <ac:spMkLst>
            <pc:docMk/>
            <pc:sldMk cId="2312532907" sldId="274"/>
            <ac:spMk id="15" creationId="{F508B397-6D26-2F63-A891-DDC7FC4E5D48}"/>
          </ac:spMkLst>
        </pc:spChg>
        <pc:spChg chg="add mod">
          <ac:chgData name="Huusko Samuli" userId="321c3c0f-93cf-4cf9-aaad-4c684771e8ab" providerId="ADAL" clId="{D60321FB-C0D2-4B91-807E-69481DC939AE}" dt="2023-08-08T11:16:30.533" v="1185" actId="14100"/>
          <ac:spMkLst>
            <pc:docMk/>
            <pc:sldMk cId="2312532907" sldId="274"/>
            <ac:spMk id="16" creationId="{A9C56419-4CF4-BC80-2B15-F7B22B8FD1F9}"/>
          </ac:spMkLst>
        </pc:spChg>
        <pc:picChg chg="add mod">
          <ac:chgData name="Huusko Samuli" userId="321c3c0f-93cf-4cf9-aaad-4c684771e8ab" providerId="ADAL" clId="{D60321FB-C0D2-4B91-807E-69481DC939AE}" dt="2023-08-08T11:16:10.681" v="1178"/>
          <ac:picMkLst>
            <pc:docMk/>
            <pc:sldMk cId="2312532907" sldId="274"/>
            <ac:picMk id="14" creationId="{49258F1A-3323-EA99-060D-11B49F0601D9}"/>
          </ac:picMkLst>
        </pc:picChg>
        <pc:picChg chg="del">
          <ac:chgData name="Huusko Samuli" userId="321c3c0f-93cf-4cf9-aaad-4c684771e8ab" providerId="ADAL" clId="{D60321FB-C0D2-4B91-807E-69481DC939AE}" dt="2023-08-08T11:15:09.542" v="1156" actId="478"/>
          <ac:picMkLst>
            <pc:docMk/>
            <pc:sldMk cId="2312532907" sldId="274"/>
            <ac:picMk id="17" creationId="{A4FC2F70-A95B-C69B-CEAD-ED13CDF0AF90}"/>
          </ac:picMkLst>
        </pc:picChg>
      </pc:sldChg>
      <pc:sldChg chg="addSp delSp modSp add mod">
        <pc:chgData name="Huusko Samuli" userId="321c3c0f-93cf-4cf9-aaad-4c684771e8ab" providerId="ADAL" clId="{D60321FB-C0D2-4B91-807E-69481DC939AE}" dt="2023-08-08T11:54:59.882" v="1247" actId="14100"/>
        <pc:sldMkLst>
          <pc:docMk/>
          <pc:sldMk cId="1719594171" sldId="275"/>
        </pc:sldMkLst>
        <pc:spChg chg="mod">
          <ac:chgData name="Huusko Samuli" userId="321c3c0f-93cf-4cf9-aaad-4c684771e8ab" providerId="ADAL" clId="{D60321FB-C0D2-4B91-807E-69481DC939AE}" dt="2023-08-08T11:54:30.019" v="1239" actId="20577"/>
          <ac:spMkLst>
            <pc:docMk/>
            <pc:sldMk cId="1719594171" sldId="275"/>
            <ac:spMk id="5" creationId="{7BE5E019-F456-00EF-5A4B-C8206CD980BC}"/>
          </ac:spMkLst>
        </pc:spChg>
        <pc:spChg chg="add del mod">
          <ac:chgData name="Huusko Samuli" userId="321c3c0f-93cf-4cf9-aaad-4c684771e8ab" providerId="ADAL" clId="{D60321FB-C0D2-4B91-807E-69481DC939AE}" dt="2023-08-08T11:54:40.988" v="1241"/>
          <ac:spMkLst>
            <pc:docMk/>
            <pc:sldMk cId="1719594171" sldId="275"/>
            <ac:spMk id="12" creationId="{8EB98AAC-6189-ADDD-D732-025BCE7F9428}"/>
          </ac:spMkLst>
        </pc:spChg>
        <pc:spChg chg="add mod">
          <ac:chgData name="Huusko Samuli" userId="321c3c0f-93cf-4cf9-aaad-4c684771e8ab" providerId="ADAL" clId="{D60321FB-C0D2-4B91-807E-69481DC939AE}" dt="2023-08-08T11:54:52.810" v="1244" actId="14100"/>
          <ac:spMkLst>
            <pc:docMk/>
            <pc:sldMk cId="1719594171" sldId="275"/>
            <ac:spMk id="22" creationId="{9ED4A385-BBAE-0FDB-A9A3-9CF5DAA4A1E8}"/>
          </ac:spMkLst>
        </pc:spChg>
        <pc:spChg chg="add mod">
          <ac:chgData name="Huusko Samuli" userId="321c3c0f-93cf-4cf9-aaad-4c684771e8ab" providerId="ADAL" clId="{D60321FB-C0D2-4B91-807E-69481DC939AE}" dt="2023-08-08T11:54:59.882" v="1247" actId="14100"/>
          <ac:spMkLst>
            <pc:docMk/>
            <pc:sldMk cId="1719594171" sldId="275"/>
            <ac:spMk id="23" creationId="{EBCDD027-8301-A855-B43E-7FEA477243C9}"/>
          </ac:spMkLst>
        </pc:spChg>
        <pc:picChg chg="del">
          <ac:chgData name="Huusko Samuli" userId="321c3c0f-93cf-4cf9-aaad-4c684771e8ab" providerId="ADAL" clId="{D60321FB-C0D2-4B91-807E-69481DC939AE}" dt="2023-08-08T11:54:33.368" v="1240" actId="478"/>
          <ac:picMkLst>
            <pc:docMk/>
            <pc:sldMk cId="1719594171" sldId="275"/>
            <ac:picMk id="14" creationId="{49258F1A-3323-EA99-060D-11B49F0601D9}"/>
          </ac:picMkLst>
        </pc:picChg>
        <pc:picChg chg="add mod">
          <ac:chgData name="Huusko Samuli" userId="321c3c0f-93cf-4cf9-aaad-4c684771e8ab" providerId="ADAL" clId="{D60321FB-C0D2-4B91-807E-69481DC939AE}" dt="2023-08-08T11:54:40.988" v="1241"/>
          <ac:picMkLst>
            <pc:docMk/>
            <pc:sldMk cId="1719594171" sldId="275"/>
            <ac:picMk id="17" creationId="{D49D2F40-E8B9-A426-EE3A-C7CD4AD47F86}"/>
          </ac:picMkLst>
        </pc:picChg>
      </pc:sldChg>
      <pc:sldChg chg="addSp delSp modSp add mod">
        <pc:chgData name="Huusko Samuli" userId="321c3c0f-93cf-4cf9-aaad-4c684771e8ab" providerId="ADAL" clId="{D60321FB-C0D2-4B91-807E-69481DC939AE}" dt="2023-08-08T12:01:23.678" v="1287" actId="14100"/>
        <pc:sldMkLst>
          <pc:docMk/>
          <pc:sldMk cId="3643323398" sldId="276"/>
        </pc:sldMkLst>
        <pc:spChg chg="mod">
          <ac:chgData name="Huusko Samuli" userId="321c3c0f-93cf-4cf9-aaad-4c684771e8ab" providerId="ADAL" clId="{D60321FB-C0D2-4B91-807E-69481DC939AE}" dt="2023-08-08T12:00:25.128" v="1282" actId="20577"/>
          <ac:spMkLst>
            <pc:docMk/>
            <pc:sldMk cId="3643323398" sldId="276"/>
            <ac:spMk id="5" creationId="{7BE5E019-F456-00EF-5A4B-C8206CD980BC}"/>
          </ac:spMkLst>
        </pc:spChg>
        <pc:spChg chg="add del mod">
          <ac:chgData name="Huusko Samuli" userId="321c3c0f-93cf-4cf9-aaad-4c684771e8ab" providerId="ADAL" clId="{D60321FB-C0D2-4B91-807E-69481DC939AE}" dt="2023-08-08T12:01:10.442" v="1284"/>
          <ac:spMkLst>
            <pc:docMk/>
            <pc:sldMk cId="3643323398" sldId="276"/>
            <ac:spMk id="12" creationId="{6DCC890B-F65D-6D01-B05F-5B4F4C38C04D}"/>
          </ac:spMkLst>
        </pc:spChg>
        <pc:spChg chg="add mod">
          <ac:chgData name="Huusko Samuli" userId="321c3c0f-93cf-4cf9-aaad-4c684771e8ab" providerId="ADAL" clId="{D60321FB-C0D2-4B91-807E-69481DC939AE}" dt="2023-08-08T12:01:23.678" v="1287" actId="14100"/>
          <ac:spMkLst>
            <pc:docMk/>
            <pc:sldMk cId="3643323398" sldId="276"/>
            <ac:spMk id="24" creationId="{CC184A12-70D2-76F3-A9EA-4CE7C9624D58}"/>
          </ac:spMkLst>
        </pc:spChg>
        <pc:picChg chg="add mod">
          <ac:chgData name="Huusko Samuli" userId="321c3c0f-93cf-4cf9-aaad-4c684771e8ab" providerId="ADAL" clId="{D60321FB-C0D2-4B91-807E-69481DC939AE}" dt="2023-08-08T12:01:10.442" v="1284"/>
          <ac:picMkLst>
            <pc:docMk/>
            <pc:sldMk cId="3643323398" sldId="276"/>
            <ac:picMk id="14" creationId="{252DB680-79D4-A5BF-6A9B-6F5A6099151F}"/>
          </ac:picMkLst>
        </pc:picChg>
        <pc:picChg chg="del">
          <ac:chgData name="Huusko Samuli" userId="321c3c0f-93cf-4cf9-aaad-4c684771e8ab" providerId="ADAL" clId="{D60321FB-C0D2-4B91-807E-69481DC939AE}" dt="2023-08-08T12:00:30.454" v="1283" actId="478"/>
          <ac:picMkLst>
            <pc:docMk/>
            <pc:sldMk cId="3643323398" sldId="276"/>
            <ac:picMk id="17" creationId="{D49D2F40-E8B9-A426-EE3A-C7CD4AD47F86}"/>
          </ac:picMkLst>
        </pc:picChg>
      </pc:sldChg>
      <pc:sldChg chg="addSp delSp modSp add mod">
        <pc:chgData name="Huusko Samuli" userId="321c3c0f-93cf-4cf9-aaad-4c684771e8ab" providerId="ADAL" clId="{D60321FB-C0D2-4B91-807E-69481DC939AE}" dt="2023-08-08T12:08:30.808" v="1323" actId="14100"/>
        <pc:sldMkLst>
          <pc:docMk/>
          <pc:sldMk cId="280825842" sldId="277"/>
        </pc:sldMkLst>
        <pc:spChg chg="mod">
          <ac:chgData name="Huusko Samuli" userId="321c3c0f-93cf-4cf9-aaad-4c684771e8ab" providerId="ADAL" clId="{D60321FB-C0D2-4B91-807E-69481DC939AE}" dt="2023-08-08T12:07:18.183" v="1315" actId="20577"/>
          <ac:spMkLst>
            <pc:docMk/>
            <pc:sldMk cId="280825842" sldId="277"/>
            <ac:spMk id="5" creationId="{7BE5E019-F456-00EF-5A4B-C8206CD980BC}"/>
          </ac:spMkLst>
        </pc:spChg>
        <pc:spChg chg="add del mod">
          <ac:chgData name="Huusko Samuli" userId="321c3c0f-93cf-4cf9-aaad-4c684771e8ab" providerId="ADAL" clId="{D60321FB-C0D2-4B91-807E-69481DC939AE}" dt="2023-08-08T12:08:10.294" v="1317"/>
          <ac:spMkLst>
            <pc:docMk/>
            <pc:sldMk cId="280825842" sldId="277"/>
            <ac:spMk id="12" creationId="{6FEC79CB-25B2-ECC1-C2B6-16A74D303F70}"/>
          </ac:spMkLst>
        </pc:spChg>
        <pc:spChg chg="add mod">
          <ac:chgData name="Huusko Samuli" userId="321c3c0f-93cf-4cf9-aaad-4c684771e8ab" providerId="ADAL" clId="{D60321FB-C0D2-4B91-807E-69481DC939AE}" dt="2023-08-08T12:08:23.503" v="1320" actId="14100"/>
          <ac:spMkLst>
            <pc:docMk/>
            <pc:sldMk cId="280825842" sldId="277"/>
            <ac:spMk id="25" creationId="{16C75600-10C2-C876-8558-F50C2169FE66}"/>
          </ac:spMkLst>
        </pc:spChg>
        <pc:spChg chg="add mod">
          <ac:chgData name="Huusko Samuli" userId="321c3c0f-93cf-4cf9-aaad-4c684771e8ab" providerId="ADAL" clId="{D60321FB-C0D2-4B91-807E-69481DC939AE}" dt="2023-08-08T12:08:30.808" v="1323" actId="14100"/>
          <ac:spMkLst>
            <pc:docMk/>
            <pc:sldMk cId="280825842" sldId="277"/>
            <ac:spMk id="26" creationId="{F954313F-BCF4-9026-3711-2FB856218F20}"/>
          </ac:spMkLst>
        </pc:spChg>
        <pc:picChg chg="del">
          <ac:chgData name="Huusko Samuli" userId="321c3c0f-93cf-4cf9-aaad-4c684771e8ab" providerId="ADAL" clId="{D60321FB-C0D2-4B91-807E-69481DC939AE}" dt="2023-08-08T12:07:57.919" v="1316" actId="478"/>
          <ac:picMkLst>
            <pc:docMk/>
            <pc:sldMk cId="280825842" sldId="277"/>
            <ac:picMk id="14" creationId="{252DB680-79D4-A5BF-6A9B-6F5A6099151F}"/>
          </ac:picMkLst>
        </pc:picChg>
        <pc:picChg chg="add mod">
          <ac:chgData name="Huusko Samuli" userId="321c3c0f-93cf-4cf9-aaad-4c684771e8ab" providerId="ADAL" clId="{D60321FB-C0D2-4B91-807E-69481DC939AE}" dt="2023-08-08T12:08:10.294" v="1317"/>
          <ac:picMkLst>
            <pc:docMk/>
            <pc:sldMk cId="280825842" sldId="277"/>
            <ac:picMk id="17" creationId="{DEC72ECE-07FC-209A-C0DF-C1CCFFCB4468}"/>
          </ac:picMkLst>
        </pc:picChg>
      </pc:sldChg>
    </pc:docChg>
  </pc:docChgLst>
  <pc:docChgLst>
    <pc:chgData name="Huusko Samuli" userId="S::samuli.huusko@vaasa.fi::321c3c0f-93cf-4cf9-aaad-4c684771e8ab" providerId="AD" clId="Web-{56B166D6-328E-4B8A-B0BA-7A45D1A2B3D3}"/>
    <pc:docChg chg="addSld modSld">
      <pc:chgData name="Huusko Samuli" userId="S::samuli.huusko@vaasa.fi::321c3c0f-93cf-4cf9-aaad-4c684771e8ab" providerId="AD" clId="Web-{56B166D6-328E-4B8A-B0BA-7A45D1A2B3D3}" dt="2023-07-17T06:52:02.916" v="38"/>
      <pc:docMkLst>
        <pc:docMk/>
      </pc:docMkLst>
      <pc:sldChg chg="addSp delSp modSp">
        <pc:chgData name="Huusko Samuli" userId="S::samuli.huusko@vaasa.fi::321c3c0f-93cf-4cf9-aaad-4c684771e8ab" providerId="AD" clId="Web-{56B166D6-328E-4B8A-B0BA-7A45D1A2B3D3}" dt="2023-07-17T05:54:02.396" v="29" actId="20577"/>
        <pc:sldMkLst>
          <pc:docMk/>
          <pc:sldMk cId="2970644720" sldId="256"/>
        </pc:sldMkLst>
        <pc:spChg chg="mod">
          <ac:chgData name="Huusko Samuli" userId="S::samuli.huusko@vaasa.fi::321c3c0f-93cf-4cf9-aaad-4c684771e8ab" providerId="AD" clId="Web-{56B166D6-328E-4B8A-B0BA-7A45D1A2B3D3}" dt="2023-07-17T05:54:02.396" v="29" actId="20577"/>
          <ac:spMkLst>
            <pc:docMk/>
            <pc:sldMk cId="2970644720" sldId="256"/>
            <ac:spMk id="5" creationId="{7BE5E019-F456-00EF-5A4B-C8206CD980BC}"/>
          </ac:spMkLst>
        </pc:spChg>
        <pc:spChg chg="del">
          <ac:chgData name="Huusko Samuli" userId="S::samuli.huusko@vaasa.fi::321c3c0f-93cf-4cf9-aaad-4c684771e8ab" providerId="AD" clId="Web-{56B166D6-328E-4B8A-B0BA-7A45D1A2B3D3}" dt="2023-07-17T05:38:46.454" v="0"/>
          <ac:spMkLst>
            <pc:docMk/>
            <pc:sldMk cId="2970644720" sldId="256"/>
            <ac:spMk id="6" creationId="{9F328FCB-4B57-C789-F6B4-CA1B431E631D}"/>
          </ac:spMkLst>
        </pc:spChg>
        <pc:spChg chg="add del mod">
          <ac:chgData name="Huusko Samuli" userId="S::samuli.huusko@vaasa.fi::321c3c0f-93cf-4cf9-aaad-4c684771e8ab" providerId="AD" clId="Web-{56B166D6-328E-4B8A-B0BA-7A45D1A2B3D3}" dt="2023-07-17T05:41:10.084" v="2"/>
          <ac:spMkLst>
            <pc:docMk/>
            <pc:sldMk cId="2970644720" sldId="256"/>
            <ac:spMk id="9" creationId="{481EEA89-873C-69BA-8F60-89B3BB43074A}"/>
          </ac:spMkLst>
        </pc:spChg>
        <pc:spChg chg="add del mod">
          <ac:chgData name="Huusko Samuli" userId="S::samuli.huusko@vaasa.fi::321c3c0f-93cf-4cf9-aaad-4c684771e8ab" providerId="AD" clId="Web-{56B166D6-328E-4B8A-B0BA-7A45D1A2B3D3}" dt="2023-07-17T05:48:45.679" v="14"/>
          <ac:spMkLst>
            <pc:docMk/>
            <pc:sldMk cId="2970644720" sldId="256"/>
            <ac:spMk id="13" creationId="{E1B204D0-8010-123E-4C87-AB6FFD26931C}"/>
          </ac:spMkLst>
        </pc:spChg>
        <pc:picChg chg="add del mod ord">
          <ac:chgData name="Huusko Samuli" userId="S::samuli.huusko@vaasa.fi::321c3c0f-93cf-4cf9-aaad-4c684771e8ab" providerId="AD" clId="Web-{56B166D6-328E-4B8A-B0BA-7A45D1A2B3D3}" dt="2023-07-17T05:41:07.709" v="1"/>
          <ac:picMkLst>
            <pc:docMk/>
            <pc:sldMk cId="2970644720" sldId="256"/>
            <ac:picMk id="2" creationId="{C9B884BC-80F5-5498-A17B-5CCD6CAE56F9}"/>
          </ac:picMkLst>
        </pc:picChg>
        <pc:picChg chg="add del mod ord">
          <ac:chgData name="Huusko Samuli" userId="S::samuli.huusko@vaasa.fi::321c3c0f-93cf-4cf9-aaad-4c684771e8ab" providerId="AD" clId="Web-{56B166D6-328E-4B8A-B0BA-7A45D1A2B3D3}" dt="2023-07-17T05:48:22.521" v="13"/>
          <ac:picMkLst>
            <pc:docMk/>
            <pc:sldMk cId="2970644720" sldId="256"/>
            <ac:picMk id="10" creationId="{26CC6DCF-8B9D-88D8-E261-20C0CA50B898}"/>
          </ac:picMkLst>
        </pc:picChg>
        <pc:picChg chg="add mod ord">
          <ac:chgData name="Huusko Samuli" userId="S::samuli.huusko@vaasa.fi::321c3c0f-93cf-4cf9-aaad-4c684771e8ab" providerId="AD" clId="Web-{56B166D6-328E-4B8A-B0BA-7A45D1A2B3D3}" dt="2023-07-17T05:49:00.507" v="18" actId="1076"/>
          <ac:picMkLst>
            <pc:docMk/>
            <pc:sldMk cId="2970644720" sldId="256"/>
            <ac:picMk id="14" creationId="{BC285998-306F-7DC2-2BE0-17990618829F}"/>
          </ac:picMkLst>
        </pc:picChg>
        <pc:cxnChg chg="add del mod">
          <ac:chgData name="Huusko Samuli" userId="S::samuli.huusko@vaasa.fi::321c3c0f-93cf-4cf9-aaad-4c684771e8ab" providerId="AD" clId="Web-{56B166D6-328E-4B8A-B0BA-7A45D1A2B3D3}" dt="2023-07-17T05:45:25.124" v="12"/>
          <ac:cxnSpMkLst>
            <pc:docMk/>
            <pc:sldMk cId="2970644720" sldId="256"/>
            <ac:cxnSpMk id="11" creationId="{8ED77038-9FBC-23D5-2040-5325E982464C}"/>
          </ac:cxnSpMkLst>
        </pc:cxnChg>
      </pc:sldChg>
      <pc:sldChg chg="addSp delSp modSp add replId">
        <pc:chgData name="Huusko Samuli" userId="S::samuli.huusko@vaasa.fi::321c3c0f-93cf-4cf9-aaad-4c684771e8ab" providerId="AD" clId="Web-{56B166D6-328E-4B8A-B0BA-7A45D1A2B3D3}" dt="2023-07-17T05:58:19.546" v="35" actId="14100"/>
        <pc:sldMkLst>
          <pc:docMk/>
          <pc:sldMk cId="53742373" sldId="257"/>
        </pc:sldMkLst>
        <pc:spChg chg="add del mod">
          <ac:chgData name="Huusko Samuli" userId="S::samuli.huusko@vaasa.fi::321c3c0f-93cf-4cf9-aaad-4c684771e8ab" providerId="AD" clId="Web-{56B166D6-328E-4B8A-B0BA-7A45D1A2B3D3}" dt="2023-07-17T05:58:10.139" v="32"/>
          <ac:spMkLst>
            <pc:docMk/>
            <pc:sldMk cId="53742373" sldId="257"/>
            <ac:spMk id="3" creationId="{1373A918-9500-B979-3C52-718CDCCDFFFD}"/>
          </ac:spMkLst>
        </pc:spChg>
        <pc:spChg chg="mod">
          <ac:chgData name="Huusko Samuli" userId="S::samuli.huusko@vaasa.fi::321c3c0f-93cf-4cf9-aaad-4c684771e8ab" providerId="AD" clId="Web-{56B166D6-328E-4B8A-B0BA-7A45D1A2B3D3}" dt="2023-07-17T05:54:05.443" v="30" actId="20577"/>
          <ac:spMkLst>
            <pc:docMk/>
            <pc:sldMk cId="53742373" sldId="257"/>
            <ac:spMk id="5" creationId="{7BE5E019-F456-00EF-5A4B-C8206CD980BC}"/>
          </ac:spMkLst>
        </pc:spChg>
        <pc:picChg chg="add mod ord">
          <ac:chgData name="Huusko Samuli" userId="S::samuli.huusko@vaasa.fi::321c3c0f-93cf-4cf9-aaad-4c684771e8ab" providerId="AD" clId="Web-{56B166D6-328E-4B8A-B0BA-7A45D1A2B3D3}" dt="2023-07-17T05:58:19.546" v="35" actId="14100"/>
          <ac:picMkLst>
            <pc:docMk/>
            <pc:sldMk cId="53742373" sldId="257"/>
            <ac:picMk id="6" creationId="{6C35405D-1964-1EBF-90FD-3EC5F287D605}"/>
          </ac:picMkLst>
        </pc:picChg>
        <pc:picChg chg="del">
          <ac:chgData name="Huusko Samuli" userId="S::samuli.huusko@vaasa.fi::321c3c0f-93cf-4cf9-aaad-4c684771e8ab" providerId="AD" clId="Web-{56B166D6-328E-4B8A-B0BA-7A45D1A2B3D3}" dt="2023-07-17T05:54:10.678" v="31"/>
          <ac:picMkLst>
            <pc:docMk/>
            <pc:sldMk cId="53742373" sldId="257"/>
            <ac:picMk id="14" creationId="{BC285998-306F-7DC2-2BE0-17990618829F}"/>
          </ac:picMkLst>
        </pc:picChg>
      </pc:sldChg>
      <pc:sldChg chg="addSp delSp modSp add replId">
        <pc:chgData name="Huusko Samuli" userId="S::samuli.huusko@vaasa.fi::321c3c0f-93cf-4cf9-aaad-4c684771e8ab" providerId="AD" clId="Web-{56B166D6-328E-4B8A-B0BA-7A45D1A2B3D3}" dt="2023-07-17T06:52:02.916" v="38"/>
        <pc:sldMkLst>
          <pc:docMk/>
          <pc:sldMk cId="2054342362" sldId="258"/>
        </pc:sldMkLst>
        <pc:spChg chg="add mod">
          <ac:chgData name="Huusko Samuli" userId="S::samuli.huusko@vaasa.fi::321c3c0f-93cf-4cf9-aaad-4c684771e8ab" providerId="AD" clId="Web-{56B166D6-328E-4B8A-B0BA-7A45D1A2B3D3}" dt="2023-07-17T06:52:02.916" v="38"/>
          <ac:spMkLst>
            <pc:docMk/>
            <pc:sldMk cId="2054342362" sldId="258"/>
            <ac:spMk id="3" creationId="{F1099207-7A20-9AAD-142A-8F77502609DE}"/>
          </ac:spMkLst>
        </pc:spChg>
        <pc:spChg chg="mod">
          <ac:chgData name="Huusko Samuli" userId="S::samuli.huusko@vaasa.fi::321c3c0f-93cf-4cf9-aaad-4c684771e8ab" providerId="AD" clId="Web-{56B166D6-328E-4B8A-B0BA-7A45D1A2B3D3}" dt="2023-07-17T06:52:02.604" v="37" actId="20577"/>
          <ac:spMkLst>
            <pc:docMk/>
            <pc:sldMk cId="2054342362" sldId="258"/>
            <ac:spMk id="5" creationId="{7BE5E019-F456-00EF-5A4B-C8206CD980BC}"/>
          </ac:spMkLst>
        </pc:spChg>
        <pc:picChg chg="del">
          <ac:chgData name="Huusko Samuli" userId="S::samuli.huusko@vaasa.fi::321c3c0f-93cf-4cf9-aaad-4c684771e8ab" providerId="AD" clId="Web-{56B166D6-328E-4B8A-B0BA-7A45D1A2B3D3}" dt="2023-07-17T06:52:02.916" v="38"/>
          <ac:picMkLst>
            <pc:docMk/>
            <pc:sldMk cId="2054342362" sldId="258"/>
            <ac:picMk id="6" creationId="{6C35405D-1964-1EBF-90FD-3EC5F287D605}"/>
          </ac:picMkLst>
        </pc:picChg>
      </pc:sldChg>
    </pc:docChg>
  </pc:docChgLst>
  <pc:docChgLst>
    <pc:chgData name="Huusko Samuli" userId="S::samuli.huusko@vaasa.fi::321c3c0f-93cf-4cf9-aaad-4c684771e8ab" providerId="AD" clId="Web-{6BE4F9B4-3D50-4165-9DEC-D1A37BAA3B8E}"/>
    <pc:docChg chg="addSld modSld">
      <pc:chgData name="Huusko Samuli" userId="S::samuli.huusko@vaasa.fi::321c3c0f-93cf-4cf9-aaad-4c684771e8ab" providerId="AD" clId="Web-{6BE4F9B4-3D50-4165-9DEC-D1A37BAA3B8E}" dt="2023-08-02T12:09:20.511" v="102"/>
      <pc:docMkLst>
        <pc:docMk/>
      </pc:docMkLst>
      <pc:sldChg chg="addSp delSp modSp add replId">
        <pc:chgData name="Huusko Samuli" userId="S::samuli.huusko@vaasa.fi::321c3c0f-93cf-4cf9-aaad-4c684771e8ab" providerId="AD" clId="Web-{6BE4F9B4-3D50-4165-9DEC-D1A37BAA3B8E}" dt="2023-08-02T11:35:06.413" v="34" actId="1076"/>
        <pc:sldMkLst>
          <pc:docMk/>
          <pc:sldMk cId="497751294" sldId="267"/>
        </pc:sldMkLst>
        <pc:spChg chg="add del mod">
          <ac:chgData name="Huusko Samuli" userId="S::samuli.huusko@vaasa.fi::321c3c0f-93cf-4cf9-aaad-4c684771e8ab" providerId="AD" clId="Web-{6BE4F9B4-3D50-4165-9DEC-D1A37BAA3B8E}" dt="2023-08-02T11:33:39.316" v="14"/>
          <ac:spMkLst>
            <pc:docMk/>
            <pc:sldMk cId="497751294" sldId="267"/>
            <ac:spMk id="3" creationId="{39D8EC3A-ED9B-2A62-E1AF-C63B72F4C62E}"/>
          </ac:spMkLst>
        </pc:spChg>
        <pc:spChg chg="mod">
          <ac:chgData name="Huusko Samuli" userId="S::samuli.huusko@vaasa.fi::321c3c0f-93cf-4cf9-aaad-4c684771e8ab" providerId="AD" clId="Web-{6BE4F9B4-3D50-4165-9DEC-D1A37BAA3B8E}" dt="2023-08-02T11:34:27.646" v="27" actId="14100"/>
          <ac:spMkLst>
            <pc:docMk/>
            <pc:sldMk cId="497751294" sldId="267"/>
            <ac:spMk id="4" creationId="{CE17A96D-9F08-05BC-54A7-3204BD176624}"/>
          </ac:spMkLst>
        </pc:spChg>
        <pc:spChg chg="add del mod">
          <ac:chgData name="Huusko Samuli" userId="S::samuli.huusko@vaasa.fi::321c3c0f-93cf-4cf9-aaad-4c684771e8ab" providerId="AD" clId="Web-{6BE4F9B4-3D50-4165-9DEC-D1A37BAA3B8E}" dt="2023-08-02T11:35:01.881" v="33" actId="20577"/>
          <ac:spMkLst>
            <pc:docMk/>
            <pc:sldMk cId="497751294" sldId="267"/>
            <ac:spMk id="5" creationId="{7BE5E019-F456-00EF-5A4B-C8206CD980BC}"/>
          </ac:spMkLst>
        </pc:spChg>
        <pc:spChg chg="mod">
          <ac:chgData name="Huusko Samuli" userId="S::samuli.huusko@vaasa.fi::321c3c0f-93cf-4cf9-aaad-4c684771e8ab" providerId="AD" clId="Web-{6BE4F9B4-3D50-4165-9DEC-D1A37BAA3B8E}" dt="2023-08-02T11:35:06.413" v="34" actId="1076"/>
          <ac:spMkLst>
            <pc:docMk/>
            <pc:sldMk cId="497751294" sldId="267"/>
            <ac:spMk id="12" creationId="{822D036E-EC39-4ED8-A35B-DD7D71A2B0E1}"/>
          </ac:spMkLst>
        </pc:spChg>
        <pc:spChg chg="add del mod">
          <ac:chgData name="Huusko Samuli" userId="S::samuli.huusko@vaasa.fi::321c3c0f-93cf-4cf9-aaad-4c684771e8ab" providerId="AD" clId="Web-{6BE4F9B4-3D50-4165-9DEC-D1A37BAA3B8E}" dt="2023-08-02T11:34:08.520" v="21"/>
          <ac:spMkLst>
            <pc:docMk/>
            <pc:sldMk cId="497751294" sldId="267"/>
            <ac:spMk id="22" creationId="{D5E7AF63-7D91-CFEA-D71A-12A50F5EC225}"/>
          </ac:spMkLst>
        </pc:spChg>
        <pc:graphicFrameChg chg="add del">
          <ac:chgData name="Huusko Samuli" userId="S::samuli.huusko@vaasa.fi::321c3c0f-93cf-4cf9-aaad-4c684771e8ab" providerId="AD" clId="Web-{6BE4F9B4-3D50-4165-9DEC-D1A37BAA3B8E}" dt="2023-08-02T11:34:14.848" v="26"/>
          <ac:graphicFrameMkLst>
            <pc:docMk/>
            <pc:sldMk cId="497751294" sldId="267"/>
            <ac:graphicFrameMk id="14" creationId="{C14BE958-4955-11C7-F9A1-43CE9AE018B4}"/>
          </ac:graphicFrameMkLst>
        </pc:graphicFrameChg>
        <pc:picChg chg="add mod ord">
          <ac:chgData name="Huusko Samuli" userId="S::samuli.huusko@vaasa.fi::321c3c0f-93cf-4cf9-aaad-4c684771e8ab" providerId="AD" clId="Web-{6BE4F9B4-3D50-4165-9DEC-D1A37BAA3B8E}" dt="2023-08-02T11:34:36.693" v="28"/>
          <ac:picMkLst>
            <pc:docMk/>
            <pc:sldMk cId="497751294" sldId="267"/>
            <ac:picMk id="6" creationId="{64E0450A-FE1F-6CB6-F50F-5858B55B3366}"/>
          </ac:picMkLst>
        </pc:picChg>
        <pc:picChg chg="del">
          <ac:chgData name="Huusko Samuli" userId="S::samuli.huusko@vaasa.fi::321c3c0f-93cf-4cf9-aaad-4c684771e8ab" providerId="AD" clId="Web-{6BE4F9B4-3D50-4165-9DEC-D1A37BAA3B8E}" dt="2023-08-02T11:33:14.081" v="10"/>
          <ac:picMkLst>
            <pc:docMk/>
            <pc:sldMk cId="497751294" sldId="267"/>
            <ac:picMk id="10" creationId="{05EBBDBF-7C03-E290-2D81-83FF2141042E}"/>
          </ac:picMkLst>
        </pc:picChg>
      </pc:sldChg>
      <pc:sldChg chg="addSp delSp modSp add replId">
        <pc:chgData name="Huusko Samuli" userId="S::samuli.huusko@vaasa.fi::321c3c0f-93cf-4cf9-aaad-4c684771e8ab" providerId="AD" clId="Web-{6BE4F9B4-3D50-4165-9DEC-D1A37BAA3B8E}" dt="2023-08-02T11:53:04.220" v="73" actId="20577"/>
        <pc:sldMkLst>
          <pc:docMk/>
          <pc:sldMk cId="2260418600" sldId="268"/>
        </pc:sldMkLst>
        <pc:spChg chg="add del mod">
          <ac:chgData name="Huusko Samuli" userId="S::samuli.huusko@vaasa.fi::321c3c0f-93cf-4cf9-aaad-4c684771e8ab" providerId="AD" clId="Web-{6BE4F9B4-3D50-4165-9DEC-D1A37BAA3B8E}" dt="2023-08-02T11:52:37.063" v="67"/>
          <ac:spMkLst>
            <pc:docMk/>
            <pc:sldMk cId="2260418600" sldId="268"/>
            <ac:spMk id="3" creationId="{52E8753B-8A59-F436-668A-F773B1CD08BC}"/>
          </ac:spMkLst>
        </pc:spChg>
        <pc:spChg chg="mod">
          <ac:chgData name="Huusko Samuli" userId="S::samuli.huusko@vaasa.fi::321c3c0f-93cf-4cf9-aaad-4c684771e8ab" providerId="AD" clId="Web-{6BE4F9B4-3D50-4165-9DEC-D1A37BAA3B8E}" dt="2023-08-02T11:53:04.220" v="73" actId="20577"/>
          <ac:spMkLst>
            <pc:docMk/>
            <pc:sldMk cId="2260418600" sldId="268"/>
            <ac:spMk id="5" creationId="{7BE5E019-F456-00EF-5A4B-C8206CD980BC}"/>
          </ac:spMkLst>
        </pc:spChg>
        <pc:spChg chg="mod">
          <ac:chgData name="Huusko Samuli" userId="S::samuli.huusko@vaasa.fi::321c3c0f-93cf-4cf9-aaad-4c684771e8ab" providerId="AD" clId="Web-{6BE4F9B4-3D50-4165-9DEC-D1A37BAA3B8E}" dt="2023-08-02T11:52:49.407" v="70" actId="1076"/>
          <ac:spMkLst>
            <pc:docMk/>
            <pc:sldMk cId="2260418600" sldId="268"/>
            <ac:spMk id="12" creationId="{822D036E-EC39-4ED8-A35B-DD7D71A2B0E1}"/>
          </ac:spMkLst>
        </pc:spChg>
        <pc:picChg chg="del">
          <ac:chgData name="Huusko Samuli" userId="S::samuli.huusko@vaasa.fi::321c3c0f-93cf-4cf9-aaad-4c684771e8ab" providerId="AD" clId="Web-{6BE4F9B4-3D50-4165-9DEC-D1A37BAA3B8E}" dt="2023-08-02T11:52:22.312" v="63"/>
          <ac:picMkLst>
            <pc:docMk/>
            <pc:sldMk cId="2260418600" sldId="268"/>
            <ac:picMk id="6" creationId="{64E0450A-FE1F-6CB6-F50F-5858B55B3366}"/>
          </ac:picMkLst>
        </pc:picChg>
        <pc:picChg chg="add mod ord">
          <ac:chgData name="Huusko Samuli" userId="S::samuli.huusko@vaasa.fi::321c3c0f-93cf-4cf9-aaad-4c684771e8ab" providerId="AD" clId="Web-{6BE4F9B4-3D50-4165-9DEC-D1A37BAA3B8E}" dt="2023-08-02T11:52:44.688" v="69"/>
          <ac:picMkLst>
            <pc:docMk/>
            <pc:sldMk cId="2260418600" sldId="268"/>
            <ac:picMk id="9" creationId="{F572F8DE-D6A7-9A1B-9CCC-9DBE87C07EBE}"/>
          </ac:picMkLst>
        </pc:picChg>
      </pc:sldChg>
      <pc:sldChg chg="addSp delSp modSp add replId">
        <pc:chgData name="Huusko Samuli" userId="S::samuli.huusko@vaasa.fi::321c3c0f-93cf-4cf9-aaad-4c684771e8ab" providerId="AD" clId="Web-{6BE4F9B4-3D50-4165-9DEC-D1A37BAA3B8E}" dt="2023-08-02T12:09:20.511" v="102"/>
        <pc:sldMkLst>
          <pc:docMk/>
          <pc:sldMk cId="3582628265" sldId="269"/>
        </pc:sldMkLst>
        <pc:spChg chg="add del mod">
          <ac:chgData name="Huusko Samuli" userId="S::samuli.huusko@vaasa.fi::321c3c0f-93cf-4cf9-aaad-4c684771e8ab" providerId="AD" clId="Web-{6BE4F9B4-3D50-4165-9DEC-D1A37BAA3B8E}" dt="2023-08-02T12:08:20.618" v="87"/>
          <ac:spMkLst>
            <pc:docMk/>
            <pc:sldMk cId="3582628265" sldId="269"/>
            <ac:spMk id="3" creationId="{6D3B8959-6E47-49FA-D3B0-6E6996F3F088}"/>
          </ac:spMkLst>
        </pc:spChg>
        <pc:spChg chg="mod">
          <ac:chgData name="Huusko Samuli" userId="S::samuli.huusko@vaasa.fi::321c3c0f-93cf-4cf9-aaad-4c684771e8ab" providerId="AD" clId="Web-{6BE4F9B4-3D50-4165-9DEC-D1A37BAA3B8E}" dt="2023-08-02T12:08:05.836" v="82" actId="20577"/>
          <ac:spMkLst>
            <pc:docMk/>
            <pc:sldMk cId="3582628265" sldId="269"/>
            <ac:spMk id="5" creationId="{7BE5E019-F456-00EF-5A4B-C8206CD980BC}"/>
          </ac:spMkLst>
        </pc:spChg>
        <pc:spChg chg="add del mod">
          <ac:chgData name="Huusko Samuli" userId="S::samuli.huusko@vaasa.fi::321c3c0f-93cf-4cf9-aaad-4c684771e8ab" providerId="AD" clId="Web-{6BE4F9B4-3D50-4165-9DEC-D1A37BAA3B8E}" dt="2023-08-02T12:09:09.495" v="99"/>
          <ac:spMkLst>
            <pc:docMk/>
            <pc:sldMk cId="3582628265" sldId="269"/>
            <ac:spMk id="10" creationId="{42A582CE-E760-ECD4-156E-52187BDAD0D2}"/>
          </ac:spMkLst>
        </pc:spChg>
        <pc:spChg chg="del mod">
          <ac:chgData name="Huusko Samuli" userId="S::samuli.huusko@vaasa.fi::321c3c0f-93cf-4cf9-aaad-4c684771e8ab" providerId="AD" clId="Web-{6BE4F9B4-3D50-4165-9DEC-D1A37BAA3B8E}" dt="2023-08-02T12:09:20.511" v="102"/>
          <ac:spMkLst>
            <pc:docMk/>
            <pc:sldMk cId="3582628265" sldId="269"/>
            <ac:spMk id="12" creationId="{822D036E-EC39-4ED8-A35B-DD7D71A2B0E1}"/>
          </ac:spMkLst>
        </pc:spChg>
        <pc:picChg chg="add mod ord">
          <ac:chgData name="Huusko Samuli" userId="S::samuli.huusko@vaasa.fi::321c3c0f-93cf-4cf9-aaad-4c684771e8ab" providerId="AD" clId="Web-{6BE4F9B4-3D50-4165-9DEC-D1A37BAA3B8E}" dt="2023-08-02T12:09:11.511" v="100" actId="1076"/>
          <ac:picMkLst>
            <pc:docMk/>
            <pc:sldMk cId="3582628265" sldId="269"/>
            <ac:picMk id="6" creationId="{039C61B1-0969-0C4C-182C-2FE435E60C4A}"/>
          </ac:picMkLst>
        </pc:picChg>
        <pc:picChg chg="del">
          <ac:chgData name="Huusko Samuli" userId="S::samuli.huusko@vaasa.fi::321c3c0f-93cf-4cf9-aaad-4c684771e8ab" providerId="AD" clId="Web-{6BE4F9B4-3D50-4165-9DEC-D1A37BAA3B8E}" dt="2023-08-02T12:08:06.571" v="83"/>
          <ac:picMkLst>
            <pc:docMk/>
            <pc:sldMk cId="3582628265" sldId="269"/>
            <ac:picMk id="9" creationId="{F572F8DE-D6A7-9A1B-9CCC-9DBE87C07EBE}"/>
          </ac:picMkLst>
        </pc:picChg>
      </pc:sldChg>
    </pc:docChg>
  </pc:docChgLst>
  <pc:docChgLst>
    <pc:chgData name="Huusko Samuli" userId="S::samuli.huusko@vaasa.fi::321c3c0f-93cf-4cf9-aaad-4c684771e8ab" providerId="AD" clId="Web-{D8F62D26-56F3-431E-BFE0-0B92ABDFE63C}"/>
    <pc:docChg chg="addSld modSld sldOrd">
      <pc:chgData name="Huusko Samuli" userId="S::samuli.huusko@vaasa.fi::321c3c0f-93cf-4cf9-aaad-4c684771e8ab" providerId="AD" clId="Web-{D8F62D26-56F3-431E-BFE0-0B92ABDFE63C}" dt="2023-08-14T04:26:28.748" v="64" actId="20577"/>
      <pc:docMkLst>
        <pc:docMk/>
      </pc:docMkLst>
      <pc:sldChg chg="modSp">
        <pc:chgData name="Huusko Samuli" userId="S::samuli.huusko@vaasa.fi::321c3c0f-93cf-4cf9-aaad-4c684771e8ab" providerId="AD" clId="Web-{D8F62D26-56F3-431E-BFE0-0B92ABDFE63C}" dt="2023-08-14T04:25:15.944" v="19" actId="20577"/>
        <pc:sldMkLst>
          <pc:docMk/>
          <pc:sldMk cId="3446942936" sldId="265"/>
        </pc:sldMkLst>
        <pc:spChg chg="mod">
          <ac:chgData name="Huusko Samuli" userId="S::samuli.huusko@vaasa.fi::321c3c0f-93cf-4cf9-aaad-4c684771e8ab" providerId="AD" clId="Web-{D8F62D26-56F3-431E-BFE0-0B92ABDFE63C}" dt="2023-08-14T04:25:15.944" v="19" actId="20577"/>
          <ac:spMkLst>
            <pc:docMk/>
            <pc:sldMk cId="3446942936" sldId="265"/>
            <ac:spMk id="5" creationId="{7BE5E019-F456-00EF-5A4B-C8206CD980BC}"/>
          </ac:spMkLst>
        </pc:spChg>
      </pc:sldChg>
      <pc:sldChg chg="modSp">
        <pc:chgData name="Huusko Samuli" userId="S::samuli.huusko@vaasa.fi::321c3c0f-93cf-4cf9-aaad-4c684771e8ab" providerId="AD" clId="Web-{D8F62D26-56F3-431E-BFE0-0B92ABDFE63C}" dt="2023-08-14T04:25:33.445" v="24" actId="20577"/>
        <pc:sldMkLst>
          <pc:docMk/>
          <pc:sldMk cId="497751294" sldId="267"/>
        </pc:sldMkLst>
        <pc:spChg chg="mod">
          <ac:chgData name="Huusko Samuli" userId="S::samuli.huusko@vaasa.fi::321c3c0f-93cf-4cf9-aaad-4c684771e8ab" providerId="AD" clId="Web-{D8F62D26-56F3-431E-BFE0-0B92ABDFE63C}" dt="2023-08-14T04:25:33.445" v="24" actId="20577"/>
          <ac:spMkLst>
            <pc:docMk/>
            <pc:sldMk cId="497751294" sldId="267"/>
            <ac:spMk id="5" creationId="{7BE5E019-F456-00EF-5A4B-C8206CD980BC}"/>
          </ac:spMkLst>
        </pc:spChg>
      </pc:sldChg>
      <pc:sldChg chg="modSp">
        <pc:chgData name="Huusko Samuli" userId="S::samuli.huusko@vaasa.fi::321c3c0f-93cf-4cf9-aaad-4c684771e8ab" providerId="AD" clId="Web-{D8F62D26-56F3-431E-BFE0-0B92ABDFE63C}" dt="2023-08-14T04:25:40.805" v="35" actId="20577"/>
        <pc:sldMkLst>
          <pc:docMk/>
          <pc:sldMk cId="2260418600" sldId="268"/>
        </pc:sldMkLst>
        <pc:spChg chg="mod">
          <ac:chgData name="Huusko Samuli" userId="S::samuli.huusko@vaasa.fi::321c3c0f-93cf-4cf9-aaad-4c684771e8ab" providerId="AD" clId="Web-{D8F62D26-56F3-431E-BFE0-0B92ABDFE63C}" dt="2023-08-14T04:25:40.805" v="35" actId="20577"/>
          <ac:spMkLst>
            <pc:docMk/>
            <pc:sldMk cId="2260418600" sldId="268"/>
            <ac:spMk id="5" creationId="{7BE5E019-F456-00EF-5A4B-C8206CD980BC}"/>
          </ac:spMkLst>
        </pc:spChg>
      </pc:sldChg>
      <pc:sldChg chg="modSp">
        <pc:chgData name="Huusko Samuli" userId="S::samuli.huusko@vaasa.fi::321c3c0f-93cf-4cf9-aaad-4c684771e8ab" providerId="AD" clId="Web-{D8F62D26-56F3-431E-BFE0-0B92ABDFE63C}" dt="2023-08-14T04:25:56.325" v="45" actId="20577"/>
        <pc:sldMkLst>
          <pc:docMk/>
          <pc:sldMk cId="3582628265" sldId="269"/>
        </pc:sldMkLst>
        <pc:spChg chg="mod">
          <ac:chgData name="Huusko Samuli" userId="S::samuli.huusko@vaasa.fi::321c3c0f-93cf-4cf9-aaad-4c684771e8ab" providerId="AD" clId="Web-{D8F62D26-56F3-431E-BFE0-0B92ABDFE63C}" dt="2023-08-14T04:25:56.325" v="45" actId="20577"/>
          <ac:spMkLst>
            <pc:docMk/>
            <pc:sldMk cId="3582628265" sldId="269"/>
            <ac:spMk id="5" creationId="{7BE5E019-F456-00EF-5A4B-C8206CD980BC}"/>
          </ac:spMkLst>
        </pc:spChg>
      </pc:sldChg>
      <pc:sldChg chg="modSp">
        <pc:chgData name="Huusko Samuli" userId="S::samuli.huusko@vaasa.fi::321c3c0f-93cf-4cf9-aaad-4c684771e8ab" providerId="AD" clId="Web-{D8F62D26-56F3-431E-BFE0-0B92ABDFE63C}" dt="2023-08-14T04:25:49.012" v="43" actId="20577"/>
        <pc:sldMkLst>
          <pc:docMk/>
          <pc:sldMk cId="2772240956" sldId="271"/>
        </pc:sldMkLst>
        <pc:spChg chg="mod">
          <ac:chgData name="Huusko Samuli" userId="S::samuli.huusko@vaasa.fi::321c3c0f-93cf-4cf9-aaad-4c684771e8ab" providerId="AD" clId="Web-{D8F62D26-56F3-431E-BFE0-0B92ABDFE63C}" dt="2023-08-14T04:25:49.012" v="43" actId="20577"/>
          <ac:spMkLst>
            <pc:docMk/>
            <pc:sldMk cId="2772240956" sldId="271"/>
            <ac:spMk id="5" creationId="{7BE5E019-F456-00EF-5A4B-C8206CD980BC}"/>
          </ac:spMkLst>
        </pc:spChg>
      </pc:sldChg>
      <pc:sldChg chg="modSp">
        <pc:chgData name="Huusko Samuli" userId="S::samuli.huusko@vaasa.fi::321c3c0f-93cf-4cf9-aaad-4c684771e8ab" providerId="AD" clId="Web-{D8F62D26-56F3-431E-BFE0-0B92ABDFE63C}" dt="2023-08-14T04:26:01.997" v="48" actId="20577"/>
        <pc:sldMkLst>
          <pc:docMk/>
          <pc:sldMk cId="987967388" sldId="272"/>
        </pc:sldMkLst>
        <pc:spChg chg="mod">
          <ac:chgData name="Huusko Samuli" userId="S::samuli.huusko@vaasa.fi::321c3c0f-93cf-4cf9-aaad-4c684771e8ab" providerId="AD" clId="Web-{D8F62D26-56F3-431E-BFE0-0B92ABDFE63C}" dt="2023-08-14T04:26:01.997" v="48" actId="20577"/>
          <ac:spMkLst>
            <pc:docMk/>
            <pc:sldMk cId="987967388" sldId="272"/>
            <ac:spMk id="5" creationId="{7BE5E019-F456-00EF-5A4B-C8206CD980BC}"/>
          </ac:spMkLst>
        </pc:spChg>
      </pc:sldChg>
      <pc:sldChg chg="modSp">
        <pc:chgData name="Huusko Samuli" userId="S::samuli.huusko@vaasa.fi::321c3c0f-93cf-4cf9-aaad-4c684771e8ab" providerId="AD" clId="Web-{D8F62D26-56F3-431E-BFE0-0B92ABDFE63C}" dt="2023-08-14T04:26:06.012" v="50" actId="20577"/>
        <pc:sldMkLst>
          <pc:docMk/>
          <pc:sldMk cId="3505369604" sldId="273"/>
        </pc:sldMkLst>
        <pc:spChg chg="mod">
          <ac:chgData name="Huusko Samuli" userId="S::samuli.huusko@vaasa.fi::321c3c0f-93cf-4cf9-aaad-4c684771e8ab" providerId="AD" clId="Web-{D8F62D26-56F3-431E-BFE0-0B92ABDFE63C}" dt="2023-08-14T04:26:06.012" v="50" actId="20577"/>
          <ac:spMkLst>
            <pc:docMk/>
            <pc:sldMk cId="3505369604" sldId="273"/>
            <ac:spMk id="5" creationId="{7BE5E019-F456-00EF-5A4B-C8206CD980BC}"/>
          </ac:spMkLst>
        </pc:spChg>
      </pc:sldChg>
      <pc:sldChg chg="modSp">
        <pc:chgData name="Huusko Samuli" userId="S::samuli.huusko@vaasa.fi::321c3c0f-93cf-4cf9-aaad-4c684771e8ab" providerId="AD" clId="Web-{D8F62D26-56F3-431E-BFE0-0B92ABDFE63C}" dt="2023-08-14T04:26:10.419" v="53" actId="20577"/>
        <pc:sldMkLst>
          <pc:docMk/>
          <pc:sldMk cId="2312532907" sldId="274"/>
        </pc:sldMkLst>
        <pc:spChg chg="mod">
          <ac:chgData name="Huusko Samuli" userId="S::samuli.huusko@vaasa.fi::321c3c0f-93cf-4cf9-aaad-4c684771e8ab" providerId="AD" clId="Web-{D8F62D26-56F3-431E-BFE0-0B92ABDFE63C}" dt="2023-08-14T04:26:10.419" v="53" actId="20577"/>
          <ac:spMkLst>
            <pc:docMk/>
            <pc:sldMk cId="2312532907" sldId="274"/>
            <ac:spMk id="5" creationId="{7BE5E019-F456-00EF-5A4B-C8206CD980BC}"/>
          </ac:spMkLst>
        </pc:spChg>
      </pc:sldChg>
      <pc:sldChg chg="modSp">
        <pc:chgData name="Huusko Samuli" userId="S::samuli.huusko@vaasa.fi::321c3c0f-93cf-4cf9-aaad-4c684771e8ab" providerId="AD" clId="Web-{D8F62D26-56F3-431E-BFE0-0B92ABDFE63C}" dt="2023-08-14T04:26:15.794" v="57" actId="20577"/>
        <pc:sldMkLst>
          <pc:docMk/>
          <pc:sldMk cId="1719594171" sldId="275"/>
        </pc:sldMkLst>
        <pc:spChg chg="mod">
          <ac:chgData name="Huusko Samuli" userId="S::samuli.huusko@vaasa.fi::321c3c0f-93cf-4cf9-aaad-4c684771e8ab" providerId="AD" clId="Web-{D8F62D26-56F3-431E-BFE0-0B92ABDFE63C}" dt="2023-08-14T04:26:15.794" v="57" actId="20577"/>
          <ac:spMkLst>
            <pc:docMk/>
            <pc:sldMk cId="1719594171" sldId="275"/>
            <ac:spMk id="5" creationId="{7BE5E019-F456-00EF-5A4B-C8206CD980BC}"/>
          </ac:spMkLst>
        </pc:spChg>
      </pc:sldChg>
      <pc:sldChg chg="modSp">
        <pc:chgData name="Huusko Samuli" userId="S::samuli.huusko@vaasa.fi::321c3c0f-93cf-4cf9-aaad-4c684771e8ab" providerId="AD" clId="Web-{D8F62D26-56F3-431E-BFE0-0B92ABDFE63C}" dt="2023-08-14T04:26:19.591" v="61" actId="20577"/>
        <pc:sldMkLst>
          <pc:docMk/>
          <pc:sldMk cId="3643323398" sldId="276"/>
        </pc:sldMkLst>
        <pc:spChg chg="mod">
          <ac:chgData name="Huusko Samuli" userId="S::samuli.huusko@vaasa.fi::321c3c0f-93cf-4cf9-aaad-4c684771e8ab" providerId="AD" clId="Web-{D8F62D26-56F3-431E-BFE0-0B92ABDFE63C}" dt="2023-08-14T04:26:19.591" v="61" actId="20577"/>
          <ac:spMkLst>
            <pc:docMk/>
            <pc:sldMk cId="3643323398" sldId="276"/>
            <ac:spMk id="5" creationId="{7BE5E019-F456-00EF-5A4B-C8206CD980BC}"/>
          </ac:spMkLst>
        </pc:spChg>
      </pc:sldChg>
      <pc:sldChg chg="modSp">
        <pc:chgData name="Huusko Samuli" userId="S::samuli.huusko@vaasa.fi::321c3c0f-93cf-4cf9-aaad-4c684771e8ab" providerId="AD" clId="Web-{D8F62D26-56F3-431E-BFE0-0B92ABDFE63C}" dt="2023-08-14T04:26:28.748" v="64" actId="20577"/>
        <pc:sldMkLst>
          <pc:docMk/>
          <pc:sldMk cId="280825842" sldId="277"/>
        </pc:sldMkLst>
        <pc:spChg chg="mod">
          <ac:chgData name="Huusko Samuli" userId="S::samuli.huusko@vaasa.fi::321c3c0f-93cf-4cf9-aaad-4c684771e8ab" providerId="AD" clId="Web-{D8F62D26-56F3-431E-BFE0-0B92ABDFE63C}" dt="2023-08-14T04:26:28.748" v="64" actId="20577"/>
          <ac:spMkLst>
            <pc:docMk/>
            <pc:sldMk cId="280825842" sldId="277"/>
            <ac:spMk id="5" creationId="{7BE5E019-F456-00EF-5A4B-C8206CD980BC}"/>
          </ac:spMkLst>
        </pc:spChg>
      </pc:sldChg>
      <pc:sldChg chg="modSp new ord">
        <pc:chgData name="Huusko Samuli" userId="S::samuli.huusko@vaasa.fi::321c3c0f-93cf-4cf9-aaad-4c684771e8ab" providerId="AD" clId="Web-{D8F62D26-56F3-431E-BFE0-0B92ABDFE63C}" dt="2023-08-14T04:24:24.927" v="3" actId="20577"/>
        <pc:sldMkLst>
          <pc:docMk/>
          <pc:sldMk cId="1795356892" sldId="278"/>
        </pc:sldMkLst>
        <pc:spChg chg="mod">
          <ac:chgData name="Huusko Samuli" userId="S::samuli.huusko@vaasa.fi::321c3c0f-93cf-4cf9-aaad-4c684771e8ab" providerId="AD" clId="Web-{D8F62D26-56F3-431E-BFE0-0B92ABDFE63C}" dt="2023-08-14T04:24:24.927" v="3" actId="20577"/>
          <ac:spMkLst>
            <pc:docMk/>
            <pc:sldMk cId="1795356892" sldId="278"/>
            <ac:spMk id="2" creationId="{D18E606E-707F-B480-EDBB-D97B246312CE}"/>
          </ac:spMkLst>
        </pc:spChg>
      </pc:sldChg>
    </pc:docChg>
  </pc:docChgLst>
  <pc:docChgLst>
    <pc:chgData name="Huusko Samuli" userId="S::samuli.huusko@vaasa.fi::321c3c0f-93cf-4cf9-aaad-4c684771e8ab" providerId="AD" clId="Web-{93A0CB6C-A75C-4F60-8917-22260C594F03}"/>
    <pc:docChg chg="delSld modSld">
      <pc:chgData name="Huusko Samuli" userId="S::samuli.huusko@vaasa.fi::321c3c0f-93cf-4cf9-aaad-4c684771e8ab" providerId="AD" clId="Web-{93A0CB6C-A75C-4F60-8917-22260C594F03}" dt="2023-09-27T06:37:14.605" v="6"/>
      <pc:docMkLst>
        <pc:docMk/>
      </pc:docMkLst>
      <pc:sldChg chg="modSp del">
        <pc:chgData name="Huusko Samuli" userId="S::samuli.huusko@vaasa.fi::321c3c0f-93cf-4cf9-aaad-4c684771e8ab" providerId="AD" clId="Web-{93A0CB6C-A75C-4F60-8917-22260C594F03}" dt="2023-09-27T06:37:14.605" v="6"/>
        <pc:sldMkLst>
          <pc:docMk/>
          <pc:sldMk cId="497751294" sldId="267"/>
        </pc:sldMkLst>
        <pc:spChg chg="mod">
          <ac:chgData name="Huusko Samuli" userId="S::samuli.huusko@vaasa.fi::321c3c0f-93cf-4cf9-aaad-4c684771e8ab" providerId="AD" clId="Web-{93A0CB6C-A75C-4F60-8917-22260C594F03}" dt="2023-09-27T06:33:01.377" v="5" actId="20577"/>
          <ac:spMkLst>
            <pc:docMk/>
            <pc:sldMk cId="497751294" sldId="267"/>
            <ac:spMk id="4" creationId="{CE17A96D-9F08-05BC-54A7-3204BD176624}"/>
          </ac:spMkLst>
        </pc:spChg>
      </pc:sldChg>
    </pc:docChg>
  </pc:docChgLst>
  <pc:docChgLst>
    <pc:chgData name="Huusko Samuli" userId="S::samuli.huusko@vaasa.fi::321c3c0f-93cf-4cf9-aaad-4c684771e8ab" providerId="AD" clId="Web-{B1973229-1FE4-479A-B579-AB9658BE5929}"/>
    <pc:docChg chg="addSld">
      <pc:chgData name="Huusko Samuli" userId="S::samuli.huusko@vaasa.fi::321c3c0f-93cf-4cf9-aaad-4c684771e8ab" providerId="AD" clId="Web-{B1973229-1FE4-479A-B579-AB9658BE5929}" dt="2023-07-14T10:29:00.684" v="0"/>
      <pc:docMkLst>
        <pc:docMk/>
      </pc:docMkLst>
      <pc:sldChg chg="new">
        <pc:chgData name="Huusko Samuli" userId="S::samuli.huusko@vaasa.fi::321c3c0f-93cf-4cf9-aaad-4c684771e8ab" providerId="AD" clId="Web-{B1973229-1FE4-479A-B579-AB9658BE5929}" dt="2023-07-14T10:29:00.684" v="0"/>
        <pc:sldMkLst>
          <pc:docMk/>
          <pc:sldMk cId="2970644720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google.com/maps/@63.1063903,21.6527241,17.5z?entry=ttu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google.com/maps/@63.0896208,21.6428782,17.25z?entry=ttu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oo.gl/maps/7WFgHFPKcaVVwVuE8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oo.gl/maps/UHmny2aZzEUx7yUX7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oo.gl/maps/86giDRMHMyZ5Ki6E6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oo.gl/maps/sBUn6pSyVuPEXgHb6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oo.gl/maps/qfNQ6FPdQdVcvoeL8https:/goo.gl/maps/qfNQ6FPdQdVcvoeL8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G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oo.gl/maps/V854mcbtcJMZokSQ7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google.com/maps/@63.1212136,21.6033708,3a,75y,214.41h,88.37t/data=!3m6!1e1!3m4!1sO9RMuBPNp-vWkVDXGfaVbw!2e0!7i16384!8i8192?entry=ttu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oo.gl/maps/s8ERFqkdiYMGy7m98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google.com/maps/@63.1200699,21.6042042,3a,75y,358.28h,90.77t/data=!3m6!1e1!3m4!1s7rNly_IPHlOUi7sB26udnA!2e0!7i16384!8i8192?entry=ttu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google.com/maps/@63.0756306,21.71951,16.5z?entry=ttu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google.com/maps/@63.1309349,21.6053124,16.75z?entry=ttu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google.com/maps/@63.1187319,21.6042111,17.25z?entry=ttu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google.com/maps/@63.1166229,21.6081356,17.25z?entry=ttu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google.com/maps/@63.1166229,21.6081356,17.25z?entry=ttu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google.com/maps/@63.1244671,21.6027206,17.04z?entry=ttu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E606E-707F-B480-EDBB-D97B246312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err="1">
                <a:cs typeface="Calibri Light"/>
              </a:rPr>
              <a:t>Vaasan</a:t>
            </a:r>
            <a:r>
              <a:rPr lang="en-US" sz="5400" dirty="0">
                <a:cs typeface="Calibri Light"/>
              </a:rPr>
              <a:t> </a:t>
            </a:r>
            <a:r>
              <a:rPr lang="en-US" sz="5400" dirty="0" err="1">
                <a:cs typeface="Calibri Light"/>
              </a:rPr>
              <a:t>pääpyöräteiden</a:t>
            </a:r>
            <a:r>
              <a:rPr lang="en-US" sz="5400" dirty="0">
                <a:cs typeface="Calibri Light"/>
              </a:rPr>
              <a:t> </a:t>
            </a:r>
            <a:r>
              <a:rPr lang="en-US" sz="5400" dirty="0" err="1">
                <a:cs typeface="Calibri Light"/>
              </a:rPr>
              <a:t>erillisurakan</a:t>
            </a:r>
            <a:r>
              <a:rPr lang="en-US" sz="5400" dirty="0">
                <a:cs typeface="Calibri Light"/>
              </a:rPr>
              <a:t> </a:t>
            </a:r>
            <a:r>
              <a:rPr lang="en-US" sz="5400" dirty="0" err="1">
                <a:cs typeface="Calibri Light"/>
              </a:rPr>
              <a:t>aurattavat</a:t>
            </a:r>
            <a:r>
              <a:rPr lang="en-US" sz="5400" dirty="0">
                <a:cs typeface="Calibri Light"/>
              </a:rPr>
              <a:t> </a:t>
            </a:r>
            <a:r>
              <a:rPr lang="en-US" sz="5400" dirty="0" err="1">
                <a:cs typeface="Calibri Light"/>
              </a:rPr>
              <a:t>liittymät</a:t>
            </a:r>
            <a:r>
              <a:rPr lang="en-US" sz="5400" dirty="0">
                <a:cs typeface="Calibri Light"/>
              </a:rPr>
              <a:t> ja </a:t>
            </a:r>
            <a:r>
              <a:rPr lang="en-US" sz="5400" dirty="0" err="1">
                <a:cs typeface="Calibri Light"/>
              </a:rPr>
              <a:t>pysäkit</a:t>
            </a:r>
            <a:endParaRPr lang="en-US" dirty="0" err="1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935367-3AC8-41A5-0A54-51FADAC64C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3568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17A96D-9F08-05BC-54A7-3204BD176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>
                <a:solidFill>
                  <a:srgbClr val="0070C0"/>
                </a:solidFill>
              </a:rPr>
              <a:t>Vaasan pääpyöräilyreittien talvihoitourakka, aurattavat liittymät ja yhteydet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BE5E019-F456-00EF-5A4B-C8206CD980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036541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i-FI" dirty="0"/>
              <a:t>Yhteys tonttikaduille</a:t>
            </a:r>
          </a:p>
          <a:p>
            <a:pPr marL="0" indent="0">
              <a:buNone/>
            </a:pPr>
            <a:r>
              <a:rPr lang="fi-FI" dirty="0"/>
              <a:t>Tieosoite: </a:t>
            </a:r>
            <a:r>
              <a:rPr lang="fi-FI" dirty="0" err="1"/>
              <a:t>Jukolantieltä</a:t>
            </a:r>
            <a:r>
              <a:rPr lang="fi-FI" dirty="0"/>
              <a:t> pisto </a:t>
            </a:r>
            <a:r>
              <a:rPr lang="fi-FI" dirty="0" err="1"/>
              <a:t>Viertolantille</a:t>
            </a:r>
            <a:r>
              <a:rPr lang="fi-FI" dirty="0"/>
              <a:t> (kartassa vanhentunut osoite)</a:t>
            </a:r>
            <a:endParaRPr lang="fi-FI" dirty="0">
              <a:cs typeface="Calibri"/>
            </a:endParaRPr>
          </a:p>
          <a:p>
            <a:pPr marL="0" indent="0">
              <a:buNone/>
            </a:pPr>
            <a:r>
              <a:rPr lang="fi-FI" dirty="0">
                <a:hlinkClick r:id="rId2"/>
              </a:rPr>
              <a:t>https://www.google.com/maps/@63.1063903,21.6527241,17.5z?entry=ttu</a:t>
            </a:r>
            <a:endParaRPr lang="fi-FI" dirty="0"/>
          </a:p>
        </p:txBody>
      </p:sp>
      <p:pic>
        <p:nvPicPr>
          <p:cNvPr id="7" name="Picture 6" descr="A picture containing symbol, graphics, font, screenshot&#10;&#10;Description automatically generated">
            <a:extLst>
              <a:ext uri="{FF2B5EF4-FFF2-40B4-BE49-F238E27FC236}">
                <a16:creationId xmlns:a16="http://schemas.microsoft.com/office/drawing/2014/main" id="{A90D8F7E-3540-E003-3FC9-D3BBD88872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8" y="5992495"/>
            <a:ext cx="2267585" cy="816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26BC8C6F-0BD6-E6F3-4D7F-FF5A24A2BD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692" y="6056905"/>
            <a:ext cx="852557" cy="64456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FEF5BD8-FE17-7225-067D-F95E9B6C0A3A}"/>
              </a:ext>
            </a:extLst>
          </p:cNvPr>
          <p:cNvCxnSpPr>
            <a:cxnSpLocks/>
          </p:cNvCxnSpPr>
          <p:nvPr/>
        </p:nvCxnSpPr>
        <p:spPr>
          <a:xfrm>
            <a:off x="7927803" y="3743028"/>
            <a:ext cx="684856" cy="1378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0" name="Content Placeholder 9" descr="A map of a city&#10;&#10;Description automatically generated">
            <a:extLst>
              <a:ext uri="{FF2B5EF4-FFF2-40B4-BE49-F238E27FC236}">
                <a16:creationId xmlns:a16="http://schemas.microsoft.com/office/drawing/2014/main" id="{FBF4F320-3817-83F1-7633-6F51F4B199A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086" y="1854526"/>
            <a:ext cx="5181600" cy="4293535"/>
          </a:xfrm>
        </p:spPr>
      </p:pic>
      <p:sp>
        <p:nvSpPr>
          <p:cNvPr id="12" name="Connettore diritto 11">
            <a:extLst>
              <a:ext uri="{FF2B5EF4-FFF2-40B4-BE49-F238E27FC236}">
                <a16:creationId xmlns:a16="http://schemas.microsoft.com/office/drawing/2014/main" id="{822D036E-EC39-4ED8-A35B-DD7D71A2B0E1}"/>
              </a:ext>
            </a:extLst>
          </p:cNvPr>
          <p:cNvSpPr/>
          <p:nvPr/>
        </p:nvSpPr>
        <p:spPr>
          <a:xfrm rot="10090611" flipV="1">
            <a:off x="7731795" y="3949354"/>
            <a:ext cx="320299" cy="73804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9429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17A96D-9F08-05BC-54A7-3204BD176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>
                <a:solidFill>
                  <a:srgbClr val="0070C0"/>
                </a:solidFill>
              </a:rPr>
              <a:t>Vaasan pääpyöräilyreittien talvihoitourakka, aurattavat liittymät ja yhteydet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BE5E019-F456-00EF-5A4B-C8206CD980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036541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i-FI"/>
              <a:t>Yhteys tonttikaduille</a:t>
            </a:r>
          </a:p>
          <a:p>
            <a:pPr marL="0" indent="0">
              <a:buNone/>
            </a:pPr>
            <a:r>
              <a:rPr lang="fi-FI"/>
              <a:t>Tieosoite: Ratakadulta pisto </a:t>
            </a:r>
            <a:r>
              <a:rPr lang="fi-FI" err="1"/>
              <a:t>Mälmönkadulle</a:t>
            </a:r>
            <a:endParaRPr lang="fi-FI"/>
          </a:p>
          <a:p>
            <a:pPr marL="0" indent="0">
              <a:buNone/>
            </a:pPr>
            <a:r>
              <a:rPr lang="fi-FI">
                <a:hlinkClick r:id="rId2"/>
              </a:rPr>
              <a:t>https://www.google.com/maps/@63.0896208,21.6428782,17.25z?entry=ttu</a:t>
            </a:r>
            <a:r>
              <a:rPr lang="fi-FI"/>
              <a:t> </a:t>
            </a:r>
          </a:p>
        </p:txBody>
      </p:sp>
      <p:pic>
        <p:nvPicPr>
          <p:cNvPr id="7" name="Picture 6" descr="A picture containing symbol, graphics, font, screenshot&#10;&#10;Description automatically generated">
            <a:extLst>
              <a:ext uri="{FF2B5EF4-FFF2-40B4-BE49-F238E27FC236}">
                <a16:creationId xmlns:a16="http://schemas.microsoft.com/office/drawing/2014/main" id="{A90D8F7E-3540-E003-3FC9-D3BBD88872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8" y="5992495"/>
            <a:ext cx="2267585" cy="816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26BC8C6F-0BD6-E6F3-4D7F-FF5A24A2BD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692" y="6056905"/>
            <a:ext cx="852557" cy="64456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FEF5BD8-FE17-7225-067D-F95E9B6C0A3A}"/>
              </a:ext>
            </a:extLst>
          </p:cNvPr>
          <p:cNvCxnSpPr>
            <a:cxnSpLocks/>
          </p:cNvCxnSpPr>
          <p:nvPr/>
        </p:nvCxnSpPr>
        <p:spPr>
          <a:xfrm>
            <a:off x="7927803" y="3743028"/>
            <a:ext cx="684856" cy="1378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0" name="Content Placeholder 9" descr="A map of a city&#10;&#10;Description automatically generated">
            <a:extLst>
              <a:ext uri="{FF2B5EF4-FFF2-40B4-BE49-F238E27FC236}">
                <a16:creationId xmlns:a16="http://schemas.microsoft.com/office/drawing/2014/main" id="{05EBBDBF-7C03-E290-2D81-83FF2141042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4741" y="2206602"/>
            <a:ext cx="6392564" cy="3776361"/>
          </a:xfrm>
        </p:spPr>
      </p:pic>
      <p:sp>
        <p:nvSpPr>
          <p:cNvPr id="12" name="Connettore diritto 11">
            <a:extLst>
              <a:ext uri="{FF2B5EF4-FFF2-40B4-BE49-F238E27FC236}">
                <a16:creationId xmlns:a16="http://schemas.microsoft.com/office/drawing/2014/main" id="{822D036E-EC39-4ED8-A35B-DD7D71A2B0E1}"/>
              </a:ext>
            </a:extLst>
          </p:cNvPr>
          <p:cNvSpPr/>
          <p:nvPr/>
        </p:nvSpPr>
        <p:spPr>
          <a:xfrm rot="10090611" flipV="1">
            <a:off x="8080174" y="3680669"/>
            <a:ext cx="425138" cy="51859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8319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17A96D-9F08-05BC-54A7-3204BD176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010899" cy="1345355"/>
          </a:xfrm>
        </p:spPr>
        <p:txBody>
          <a:bodyPr/>
          <a:lstStyle/>
          <a:p>
            <a:r>
              <a:rPr lang="fi-FI">
                <a:solidFill>
                  <a:srgbClr val="0070C0"/>
                </a:solidFill>
              </a:rPr>
              <a:t>Vaasan pääpyöräilyreittien talvihoitourakka, aurattavat liittymät ja yhteydet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BE5E019-F456-00EF-5A4B-C8206CD980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036541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i-FI" dirty="0"/>
              <a:t>Yhteys pysäkille ja pysäkkialue</a:t>
            </a:r>
          </a:p>
          <a:p>
            <a:pPr marL="0" indent="0">
              <a:buNone/>
            </a:pPr>
            <a:r>
              <a:rPr lang="fi-FI" dirty="0"/>
              <a:t>Tieosoite: Huutoniementien pysäkin pisto Melaniementien kohdalla</a:t>
            </a:r>
            <a:endParaRPr lang="fi-FI">
              <a:cs typeface="Calibri"/>
            </a:endParaRPr>
          </a:p>
          <a:p>
            <a:pPr marL="0" indent="0">
              <a:buNone/>
            </a:pPr>
            <a:r>
              <a:rPr lang="fi-FI" dirty="0">
                <a:ea typeface="+mn-lt"/>
                <a:cs typeface="+mn-lt"/>
                <a:hlinkClick r:id="rId2"/>
              </a:rPr>
              <a:t>https://goo.gl/maps/7WFgHFPKcaVVwVuE8</a:t>
            </a:r>
            <a:r>
              <a:rPr lang="fi-FI" dirty="0">
                <a:ea typeface="+mn-lt"/>
                <a:cs typeface="+mn-lt"/>
              </a:rPr>
              <a:t> </a:t>
            </a:r>
            <a:endParaRPr lang="fi-FI"/>
          </a:p>
          <a:p>
            <a:pPr marL="0" indent="0">
              <a:buNone/>
            </a:pPr>
            <a:endParaRPr lang="fi-FI">
              <a:cs typeface="Calibri"/>
            </a:endParaRPr>
          </a:p>
        </p:txBody>
      </p:sp>
      <p:pic>
        <p:nvPicPr>
          <p:cNvPr id="7" name="Picture 6" descr="A picture containing symbol, graphics, font, screenshot&#10;&#10;Description automatically generated">
            <a:extLst>
              <a:ext uri="{FF2B5EF4-FFF2-40B4-BE49-F238E27FC236}">
                <a16:creationId xmlns:a16="http://schemas.microsoft.com/office/drawing/2014/main" id="{A90D8F7E-3540-E003-3FC9-D3BBD88872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8" y="5992495"/>
            <a:ext cx="2267585" cy="816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26BC8C6F-0BD6-E6F3-4D7F-FF5A24A2BD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692" y="6056905"/>
            <a:ext cx="852557" cy="64456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FEF5BD8-FE17-7225-067D-F95E9B6C0A3A}"/>
              </a:ext>
            </a:extLst>
          </p:cNvPr>
          <p:cNvCxnSpPr>
            <a:cxnSpLocks/>
          </p:cNvCxnSpPr>
          <p:nvPr/>
        </p:nvCxnSpPr>
        <p:spPr>
          <a:xfrm>
            <a:off x="7927803" y="3743028"/>
            <a:ext cx="684856" cy="1378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9" name="Picture 9" descr="A map of a city&#10;&#10;Description automatically generated">
            <a:extLst>
              <a:ext uri="{FF2B5EF4-FFF2-40B4-BE49-F238E27FC236}">
                <a16:creationId xmlns:a16="http://schemas.microsoft.com/office/drawing/2014/main" id="{F572F8DE-D6A7-9A1B-9CCC-9DBE87C07EB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5838290" y="2184372"/>
            <a:ext cx="5181600" cy="3685215"/>
          </a:xfrm>
        </p:spPr>
      </p:pic>
      <p:sp>
        <p:nvSpPr>
          <p:cNvPr id="12" name="Connettore diritto 11">
            <a:extLst>
              <a:ext uri="{FF2B5EF4-FFF2-40B4-BE49-F238E27FC236}">
                <a16:creationId xmlns:a16="http://schemas.microsoft.com/office/drawing/2014/main" id="{822D036E-EC39-4ED8-A35B-DD7D71A2B0E1}"/>
              </a:ext>
            </a:extLst>
          </p:cNvPr>
          <p:cNvSpPr/>
          <p:nvPr/>
        </p:nvSpPr>
        <p:spPr>
          <a:xfrm rot="10090611">
            <a:off x="8669400" y="4203003"/>
            <a:ext cx="365206" cy="119377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4186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17A96D-9F08-05BC-54A7-3204BD176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010899" cy="1345355"/>
          </a:xfrm>
        </p:spPr>
        <p:txBody>
          <a:bodyPr/>
          <a:lstStyle/>
          <a:p>
            <a:r>
              <a:rPr lang="fi-FI">
                <a:solidFill>
                  <a:srgbClr val="0070C0"/>
                </a:solidFill>
              </a:rPr>
              <a:t>Vaasan pääpyöräilyreittien talvihoitourakka, aurattavat liittymät ja yhteydet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BE5E019-F456-00EF-5A4B-C8206CD980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036541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i-FI" dirty="0"/>
              <a:t>Yhteys pysäkille ja pysäkkialue</a:t>
            </a:r>
          </a:p>
          <a:p>
            <a:pPr marL="0" indent="0">
              <a:buNone/>
            </a:pPr>
            <a:r>
              <a:rPr lang="fi-FI" dirty="0"/>
              <a:t>Tieosoite: Mustasaarentien varren pysäkki. Mäen päällä. Molemmin puolin tietä</a:t>
            </a:r>
            <a:endParaRPr lang="fi-FI" dirty="0">
              <a:cs typeface="Calibri"/>
            </a:endParaRPr>
          </a:p>
          <a:p>
            <a:pPr marL="0" indent="0">
              <a:buNone/>
            </a:pPr>
            <a:r>
              <a:rPr lang="fi-FI" dirty="0">
                <a:cs typeface="Calibri"/>
                <a:hlinkClick r:id="rId2"/>
              </a:rPr>
              <a:t>https://goo.gl/maps/UHmny2aZzEUx7yUX7</a:t>
            </a:r>
            <a:r>
              <a:rPr lang="fi-FI" dirty="0">
                <a:cs typeface="Calibri"/>
              </a:rPr>
              <a:t> </a:t>
            </a:r>
          </a:p>
          <a:p>
            <a:pPr marL="0" indent="0">
              <a:buNone/>
            </a:pPr>
            <a:endParaRPr lang="fi-FI">
              <a:cs typeface="Calibri"/>
            </a:endParaRPr>
          </a:p>
        </p:txBody>
      </p:sp>
      <p:pic>
        <p:nvPicPr>
          <p:cNvPr id="7" name="Picture 6" descr="A picture containing symbol, graphics, font, screenshot&#10;&#10;Description automatically generated">
            <a:extLst>
              <a:ext uri="{FF2B5EF4-FFF2-40B4-BE49-F238E27FC236}">
                <a16:creationId xmlns:a16="http://schemas.microsoft.com/office/drawing/2014/main" id="{A90D8F7E-3540-E003-3FC9-D3BBD88872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8" y="5992495"/>
            <a:ext cx="2267585" cy="816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26BC8C6F-0BD6-E6F3-4D7F-FF5A24A2BD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692" y="6056905"/>
            <a:ext cx="852557" cy="64456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FEF5BD8-FE17-7225-067D-F95E9B6C0A3A}"/>
              </a:ext>
            </a:extLst>
          </p:cNvPr>
          <p:cNvCxnSpPr>
            <a:cxnSpLocks/>
          </p:cNvCxnSpPr>
          <p:nvPr/>
        </p:nvCxnSpPr>
        <p:spPr>
          <a:xfrm>
            <a:off x="7927803" y="3743028"/>
            <a:ext cx="684856" cy="1378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6" name="Picture 9" descr="A map of a city&#10;&#10;Description automatically generated">
            <a:extLst>
              <a:ext uri="{FF2B5EF4-FFF2-40B4-BE49-F238E27FC236}">
                <a16:creationId xmlns:a16="http://schemas.microsoft.com/office/drawing/2014/main" id="{039C61B1-0969-0C4C-182C-2FE435E60C4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5507667" y="1748569"/>
            <a:ext cx="5123653" cy="4351338"/>
          </a:xfrm>
        </p:spPr>
      </p:pic>
      <p:sp>
        <p:nvSpPr>
          <p:cNvPr id="2" name="Connettore diritto 11">
            <a:extLst>
              <a:ext uri="{FF2B5EF4-FFF2-40B4-BE49-F238E27FC236}">
                <a16:creationId xmlns:a16="http://schemas.microsoft.com/office/drawing/2014/main" id="{425A89F3-2538-A758-7567-ABB6965D1548}"/>
              </a:ext>
            </a:extLst>
          </p:cNvPr>
          <p:cNvSpPr/>
          <p:nvPr/>
        </p:nvSpPr>
        <p:spPr>
          <a:xfrm rot="10090611" flipV="1">
            <a:off x="7118521" y="4052292"/>
            <a:ext cx="255775" cy="59047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3" name="Connettore diritto 11">
            <a:extLst>
              <a:ext uri="{FF2B5EF4-FFF2-40B4-BE49-F238E27FC236}">
                <a16:creationId xmlns:a16="http://schemas.microsoft.com/office/drawing/2014/main" id="{997D26CA-6023-EEE4-243A-3B5C043935A5}"/>
              </a:ext>
            </a:extLst>
          </p:cNvPr>
          <p:cNvSpPr/>
          <p:nvPr/>
        </p:nvSpPr>
        <p:spPr>
          <a:xfrm rot="10090611">
            <a:off x="7139003" y="4120775"/>
            <a:ext cx="132055" cy="246175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9" name="Connettore diritto 11">
            <a:extLst>
              <a:ext uri="{FF2B5EF4-FFF2-40B4-BE49-F238E27FC236}">
                <a16:creationId xmlns:a16="http://schemas.microsoft.com/office/drawing/2014/main" id="{36442933-F056-A115-D739-29EE690D3852}"/>
              </a:ext>
            </a:extLst>
          </p:cNvPr>
          <p:cNvSpPr/>
          <p:nvPr/>
        </p:nvSpPr>
        <p:spPr>
          <a:xfrm rot="10090611">
            <a:off x="6946683" y="4438732"/>
            <a:ext cx="30152" cy="112381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10" name="Connettore diritto 11">
            <a:extLst>
              <a:ext uri="{FF2B5EF4-FFF2-40B4-BE49-F238E27FC236}">
                <a16:creationId xmlns:a16="http://schemas.microsoft.com/office/drawing/2014/main" id="{5E6D0CFD-695B-6BC3-31DD-AA213A2876B9}"/>
              </a:ext>
            </a:extLst>
          </p:cNvPr>
          <p:cNvSpPr/>
          <p:nvPr/>
        </p:nvSpPr>
        <p:spPr>
          <a:xfrm rot="10090611" flipH="1">
            <a:off x="6738157" y="4408338"/>
            <a:ext cx="309251" cy="114202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2409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17A96D-9F08-05BC-54A7-3204BD176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010899" cy="1345355"/>
          </a:xfrm>
        </p:spPr>
        <p:txBody>
          <a:bodyPr/>
          <a:lstStyle/>
          <a:p>
            <a:r>
              <a:rPr lang="fi-FI">
                <a:solidFill>
                  <a:srgbClr val="0070C0"/>
                </a:solidFill>
              </a:rPr>
              <a:t>Vaasan pääpyöräilyreittien talvihoitourakka, aurattavat liittymät ja yhteydet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BE5E019-F456-00EF-5A4B-C8206CD980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036541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i-FI" dirty="0"/>
              <a:t>Yhteys tonttikadulle</a:t>
            </a:r>
          </a:p>
          <a:p>
            <a:pPr marL="0" indent="0">
              <a:buNone/>
            </a:pPr>
            <a:r>
              <a:rPr lang="fi-FI" dirty="0"/>
              <a:t>Tieosoite: </a:t>
            </a:r>
            <a:r>
              <a:rPr lang="fi-FI" dirty="0" err="1"/>
              <a:t>Alskatintien</a:t>
            </a:r>
            <a:r>
              <a:rPr lang="fi-FI" dirty="0"/>
              <a:t> varren pyörätieltä pisto Isolahdentielle</a:t>
            </a:r>
            <a:endParaRPr lang="fi-FI" dirty="0">
              <a:cs typeface="Calibri"/>
            </a:endParaRPr>
          </a:p>
          <a:p>
            <a:pPr marL="0" indent="0">
              <a:buNone/>
            </a:pPr>
            <a:r>
              <a:rPr lang="fi-FI" dirty="0">
                <a:cs typeface="Calibri"/>
                <a:hlinkClick r:id="rId2"/>
              </a:rPr>
              <a:t>https://goo.gl/maps/86giDRMHMyZ5Ki6E6</a:t>
            </a:r>
            <a:r>
              <a:rPr lang="fi-FI" dirty="0">
                <a:cs typeface="Calibri"/>
              </a:rPr>
              <a:t> </a:t>
            </a:r>
          </a:p>
        </p:txBody>
      </p:sp>
      <p:pic>
        <p:nvPicPr>
          <p:cNvPr id="7" name="Picture 6" descr="A picture containing symbol, graphics, font, screenshot&#10;&#10;Description automatically generated">
            <a:extLst>
              <a:ext uri="{FF2B5EF4-FFF2-40B4-BE49-F238E27FC236}">
                <a16:creationId xmlns:a16="http://schemas.microsoft.com/office/drawing/2014/main" id="{A90D8F7E-3540-E003-3FC9-D3BBD88872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8" y="5992495"/>
            <a:ext cx="2267585" cy="816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26BC8C6F-0BD6-E6F3-4D7F-FF5A24A2BD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692" y="6056905"/>
            <a:ext cx="852557" cy="64456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FEF5BD8-FE17-7225-067D-F95E9B6C0A3A}"/>
              </a:ext>
            </a:extLst>
          </p:cNvPr>
          <p:cNvCxnSpPr>
            <a:cxnSpLocks/>
          </p:cNvCxnSpPr>
          <p:nvPr/>
        </p:nvCxnSpPr>
        <p:spPr>
          <a:xfrm>
            <a:off x="7927803" y="3743028"/>
            <a:ext cx="684856" cy="1378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5" name="Content Placeholder 14" descr="A map of a neighborhood&#10;&#10;Description automatically generated">
            <a:extLst>
              <a:ext uri="{FF2B5EF4-FFF2-40B4-BE49-F238E27FC236}">
                <a16:creationId xmlns:a16="http://schemas.microsoft.com/office/drawing/2014/main" id="{1C90E294-0853-AFC2-7628-729A964F2F4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588" y="1884672"/>
            <a:ext cx="5181600" cy="4233243"/>
          </a:xfrm>
        </p:spPr>
      </p:pic>
      <p:sp>
        <p:nvSpPr>
          <p:cNvPr id="16" name="Connettore diritto 11">
            <a:extLst>
              <a:ext uri="{FF2B5EF4-FFF2-40B4-BE49-F238E27FC236}">
                <a16:creationId xmlns:a16="http://schemas.microsoft.com/office/drawing/2014/main" id="{7FB7B365-AD5F-EB2D-E1FE-69D4202772F0}"/>
              </a:ext>
            </a:extLst>
          </p:cNvPr>
          <p:cNvSpPr/>
          <p:nvPr/>
        </p:nvSpPr>
        <p:spPr>
          <a:xfrm rot="10090611">
            <a:off x="7949680" y="3531738"/>
            <a:ext cx="985829" cy="315632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8738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17A96D-9F08-05BC-54A7-3204BD176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010899" cy="1345355"/>
          </a:xfrm>
        </p:spPr>
        <p:txBody>
          <a:bodyPr/>
          <a:lstStyle/>
          <a:p>
            <a:r>
              <a:rPr lang="fi-FI">
                <a:solidFill>
                  <a:srgbClr val="0070C0"/>
                </a:solidFill>
              </a:rPr>
              <a:t>Vaasan pääpyöräilyreittien talvihoitourakka, aurattavat liittymät ja yhteydet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BE5E019-F456-00EF-5A4B-C8206CD980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036541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i-FI" dirty="0"/>
              <a:t>Yhteys pysäkille ja pysäkkialue</a:t>
            </a:r>
          </a:p>
          <a:p>
            <a:pPr marL="0" indent="0">
              <a:buNone/>
            </a:pPr>
            <a:r>
              <a:rPr lang="fi-FI" dirty="0"/>
              <a:t>Tieosoite: Ruutikellarintien varren pysäkki </a:t>
            </a:r>
            <a:r>
              <a:rPr lang="fi-FI" dirty="0" err="1"/>
              <a:t>Kurteninkadun</a:t>
            </a:r>
            <a:r>
              <a:rPr lang="fi-FI" dirty="0"/>
              <a:t> kohdalla</a:t>
            </a:r>
            <a:endParaRPr lang="fi-FI" dirty="0">
              <a:cs typeface="Calibri"/>
            </a:endParaRPr>
          </a:p>
          <a:p>
            <a:pPr marL="0" indent="0">
              <a:buNone/>
            </a:pPr>
            <a:r>
              <a:rPr lang="fi-FI" dirty="0">
                <a:cs typeface="Calibri"/>
                <a:hlinkClick r:id="rId2"/>
              </a:rPr>
              <a:t>https://goo.gl/maps/sBUn6pSyVuPEXgHb6</a:t>
            </a:r>
            <a:r>
              <a:rPr lang="fi-FI" dirty="0">
                <a:cs typeface="Calibri"/>
              </a:rPr>
              <a:t> </a:t>
            </a:r>
          </a:p>
        </p:txBody>
      </p:sp>
      <p:pic>
        <p:nvPicPr>
          <p:cNvPr id="7" name="Picture 6" descr="A picture containing symbol, graphics, font, screenshot&#10;&#10;Description automatically generated">
            <a:extLst>
              <a:ext uri="{FF2B5EF4-FFF2-40B4-BE49-F238E27FC236}">
                <a16:creationId xmlns:a16="http://schemas.microsoft.com/office/drawing/2014/main" id="{A90D8F7E-3540-E003-3FC9-D3BBD88872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8" y="5992495"/>
            <a:ext cx="2267585" cy="816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26BC8C6F-0BD6-E6F3-4D7F-FF5A24A2BD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692" y="6056905"/>
            <a:ext cx="852557" cy="64456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FEF5BD8-FE17-7225-067D-F95E9B6C0A3A}"/>
              </a:ext>
            </a:extLst>
          </p:cNvPr>
          <p:cNvCxnSpPr>
            <a:cxnSpLocks/>
          </p:cNvCxnSpPr>
          <p:nvPr/>
        </p:nvCxnSpPr>
        <p:spPr>
          <a:xfrm>
            <a:off x="7927803" y="3743028"/>
            <a:ext cx="684856" cy="1378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" name="Connettore diritto 11">
            <a:extLst>
              <a:ext uri="{FF2B5EF4-FFF2-40B4-BE49-F238E27FC236}">
                <a16:creationId xmlns:a16="http://schemas.microsoft.com/office/drawing/2014/main" id="{425A89F3-2538-A758-7567-ABB6965D1548}"/>
              </a:ext>
            </a:extLst>
          </p:cNvPr>
          <p:cNvSpPr/>
          <p:nvPr/>
        </p:nvSpPr>
        <p:spPr>
          <a:xfrm rot="10090611" flipV="1">
            <a:off x="7118521" y="4052292"/>
            <a:ext cx="255775" cy="59047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3" name="Connettore diritto 11">
            <a:extLst>
              <a:ext uri="{FF2B5EF4-FFF2-40B4-BE49-F238E27FC236}">
                <a16:creationId xmlns:a16="http://schemas.microsoft.com/office/drawing/2014/main" id="{997D26CA-6023-EEE4-243A-3B5C043935A5}"/>
              </a:ext>
            </a:extLst>
          </p:cNvPr>
          <p:cNvSpPr/>
          <p:nvPr/>
        </p:nvSpPr>
        <p:spPr>
          <a:xfrm rot="10090611">
            <a:off x="7139003" y="4120775"/>
            <a:ext cx="132055" cy="246175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9" name="Connettore diritto 11">
            <a:extLst>
              <a:ext uri="{FF2B5EF4-FFF2-40B4-BE49-F238E27FC236}">
                <a16:creationId xmlns:a16="http://schemas.microsoft.com/office/drawing/2014/main" id="{36442933-F056-A115-D739-29EE690D3852}"/>
              </a:ext>
            </a:extLst>
          </p:cNvPr>
          <p:cNvSpPr/>
          <p:nvPr/>
        </p:nvSpPr>
        <p:spPr>
          <a:xfrm rot="10090611">
            <a:off x="6946683" y="4438732"/>
            <a:ext cx="30152" cy="112381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10" name="Connettore diritto 11">
            <a:extLst>
              <a:ext uri="{FF2B5EF4-FFF2-40B4-BE49-F238E27FC236}">
                <a16:creationId xmlns:a16="http://schemas.microsoft.com/office/drawing/2014/main" id="{5E6D0CFD-695B-6BC3-31DD-AA213A2876B9}"/>
              </a:ext>
            </a:extLst>
          </p:cNvPr>
          <p:cNvSpPr/>
          <p:nvPr/>
        </p:nvSpPr>
        <p:spPr>
          <a:xfrm rot="10090611" flipH="1">
            <a:off x="6738157" y="4408338"/>
            <a:ext cx="309251" cy="114202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pic>
        <p:nvPicPr>
          <p:cNvPr id="15" name="Content Placeholder 14" descr="A map of a neighborhood&#10;&#10;Description automatically generated">
            <a:extLst>
              <a:ext uri="{FF2B5EF4-FFF2-40B4-BE49-F238E27FC236}">
                <a16:creationId xmlns:a16="http://schemas.microsoft.com/office/drawing/2014/main" id="{EBD978D2-FDFC-BE8B-F934-E771135C716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150352"/>
            <a:ext cx="5181600" cy="3701884"/>
          </a:xfrm>
        </p:spPr>
      </p:pic>
      <p:sp>
        <p:nvSpPr>
          <p:cNvPr id="16" name="Connettore diritto 11">
            <a:extLst>
              <a:ext uri="{FF2B5EF4-FFF2-40B4-BE49-F238E27FC236}">
                <a16:creationId xmlns:a16="http://schemas.microsoft.com/office/drawing/2014/main" id="{229588A0-805C-DFE5-A85E-6995DEF588C8}"/>
              </a:ext>
            </a:extLst>
          </p:cNvPr>
          <p:cNvSpPr/>
          <p:nvPr/>
        </p:nvSpPr>
        <p:spPr>
          <a:xfrm rot="10090611">
            <a:off x="8692232" y="3861167"/>
            <a:ext cx="173369" cy="185272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17" name="Connettore diritto 11">
            <a:extLst>
              <a:ext uri="{FF2B5EF4-FFF2-40B4-BE49-F238E27FC236}">
                <a16:creationId xmlns:a16="http://schemas.microsoft.com/office/drawing/2014/main" id="{A411930F-EDE4-B93B-E623-BD9658DA5BF3}"/>
              </a:ext>
            </a:extLst>
          </p:cNvPr>
          <p:cNvSpPr/>
          <p:nvPr/>
        </p:nvSpPr>
        <p:spPr>
          <a:xfrm rot="10090611" flipV="1">
            <a:off x="8427195" y="3906559"/>
            <a:ext cx="271745" cy="204688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6282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17A96D-9F08-05BC-54A7-3204BD176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010899" cy="1345355"/>
          </a:xfrm>
        </p:spPr>
        <p:txBody>
          <a:bodyPr/>
          <a:lstStyle/>
          <a:p>
            <a:r>
              <a:rPr lang="fi-FI">
                <a:solidFill>
                  <a:srgbClr val="0070C0"/>
                </a:solidFill>
              </a:rPr>
              <a:t>Vaasan pääpyöräilyreittien talvihoitourakka, aurattavat liittymät ja yhteydet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BE5E019-F456-00EF-5A4B-C8206CD980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036541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i-FI" dirty="0"/>
              <a:t>Yhteys pysäkille ja pysäkkialue</a:t>
            </a:r>
          </a:p>
          <a:p>
            <a:pPr marL="0" indent="0">
              <a:buNone/>
            </a:pPr>
            <a:r>
              <a:rPr lang="fi-FI" dirty="0"/>
              <a:t>Tieosoite: Sepänkyläntien kiertoliittymän pysäkki Aleksis </a:t>
            </a:r>
            <a:r>
              <a:rPr lang="fi-FI" dirty="0" err="1"/>
              <a:t>kiventien</a:t>
            </a:r>
            <a:r>
              <a:rPr lang="fi-FI" dirty="0"/>
              <a:t> kohdalla</a:t>
            </a:r>
            <a:endParaRPr lang="fi-FI" dirty="0">
              <a:cs typeface="Calibri"/>
            </a:endParaRPr>
          </a:p>
          <a:p>
            <a:pPr marL="0" indent="0">
              <a:buNone/>
            </a:pPr>
            <a:r>
              <a:rPr lang="fi-FI" dirty="0">
                <a:cs typeface="Calibri"/>
              </a:rPr>
              <a:t>https://goo.gl/maps/4QGia8v92xBHM73f8</a:t>
            </a:r>
          </a:p>
        </p:txBody>
      </p:sp>
      <p:pic>
        <p:nvPicPr>
          <p:cNvPr id="7" name="Picture 6" descr="A picture containing symbol, graphics, font, screenshot&#10;&#10;Description automatically generated">
            <a:extLst>
              <a:ext uri="{FF2B5EF4-FFF2-40B4-BE49-F238E27FC236}">
                <a16:creationId xmlns:a16="http://schemas.microsoft.com/office/drawing/2014/main" id="{A90D8F7E-3540-E003-3FC9-D3BBD88872A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8" y="5992495"/>
            <a:ext cx="2267585" cy="816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26BC8C6F-0BD6-E6F3-4D7F-FF5A24A2BD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692" y="6056905"/>
            <a:ext cx="852557" cy="64456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FEF5BD8-FE17-7225-067D-F95E9B6C0A3A}"/>
              </a:ext>
            </a:extLst>
          </p:cNvPr>
          <p:cNvCxnSpPr>
            <a:cxnSpLocks/>
          </p:cNvCxnSpPr>
          <p:nvPr/>
        </p:nvCxnSpPr>
        <p:spPr>
          <a:xfrm>
            <a:off x="7927803" y="3743028"/>
            <a:ext cx="684856" cy="1378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" name="Connettore diritto 11">
            <a:extLst>
              <a:ext uri="{FF2B5EF4-FFF2-40B4-BE49-F238E27FC236}">
                <a16:creationId xmlns:a16="http://schemas.microsoft.com/office/drawing/2014/main" id="{425A89F3-2538-A758-7567-ABB6965D1548}"/>
              </a:ext>
            </a:extLst>
          </p:cNvPr>
          <p:cNvSpPr/>
          <p:nvPr/>
        </p:nvSpPr>
        <p:spPr>
          <a:xfrm rot="10090611" flipV="1">
            <a:off x="7118521" y="4052292"/>
            <a:ext cx="255775" cy="59047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3" name="Connettore diritto 11">
            <a:extLst>
              <a:ext uri="{FF2B5EF4-FFF2-40B4-BE49-F238E27FC236}">
                <a16:creationId xmlns:a16="http://schemas.microsoft.com/office/drawing/2014/main" id="{997D26CA-6023-EEE4-243A-3B5C043935A5}"/>
              </a:ext>
            </a:extLst>
          </p:cNvPr>
          <p:cNvSpPr/>
          <p:nvPr/>
        </p:nvSpPr>
        <p:spPr>
          <a:xfrm rot="10090611">
            <a:off x="7139003" y="4120775"/>
            <a:ext cx="132055" cy="246175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9" name="Connettore diritto 11">
            <a:extLst>
              <a:ext uri="{FF2B5EF4-FFF2-40B4-BE49-F238E27FC236}">
                <a16:creationId xmlns:a16="http://schemas.microsoft.com/office/drawing/2014/main" id="{36442933-F056-A115-D739-29EE690D3852}"/>
              </a:ext>
            </a:extLst>
          </p:cNvPr>
          <p:cNvSpPr/>
          <p:nvPr/>
        </p:nvSpPr>
        <p:spPr>
          <a:xfrm rot="10090611">
            <a:off x="6946683" y="4438732"/>
            <a:ext cx="30152" cy="112381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10" name="Connettore diritto 11">
            <a:extLst>
              <a:ext uri="{FF2B5EF4-FFF2-40B4-BE49-F238E27FC236}">
                <a16:creationId xmlns:a16="http://schemas.microsoft.com/office/drawing/2014/main" id="{5E6D0CFD-695B-6BC3-31DD-AA213A2876B9}"/>
              </a:ext>
            </a:extLst>
          </p:cNvPr>
          <p:cNvSpPr/>
          <p:nvPr/>
        </p:nvSpPr>
        <p:spPr>
          <a:xfrm rot="10090611" flipH="1">
            <a:off x="6738157" y="4408338"/>
            <a:ext cx="309251" cy="114202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pic>
        <p:nvPicPr>
          <p:cNvPr id="14" name="Content Placeholder 13" descr="A map of a city&#10;&#10;Description automatically generated">
            <a:extLst>
              <a:ext uri="{FF2B5EF4-FFF2-40B4-BE49-F238E27FC236}">
                <a16:creationId xmlns:a16="http://schemas.microsoft.com/office/drawing/2014/main" id="{D7B412D4-83D3-0D1A-0D2C-3D2397D2377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584104"/>
            <a:ext cx="5181600" cy="2834379"/>
          </a:xfrm>
        </p:spPr>
      </p:pic>
      <p:sp>
        <p:nvSpPr>
          <p:cNvPr id="18" name="Connettore diritto 11">
            <a:extLst>
              <a:ext uri="{FF2B5EF4-FFF2-40B4-BE49-F238E27FC236}">
                <a16:creationId xmlns:a16="http://schemas.microsoft.com/office/drawing/2014/main" id="{AFCC873E-863B-0273-E469-F8452AFC0766}"/>
              </a:ext>
            </a:extLst>
          </p:cNvPr>
          <p:cNvSpPr/>
          <p:nvPr/>
        </p:nvSpPr>
        <p:spPr>
          <a:xfrm rot="10090611" flipH="1" flipV="1">
            <a:off x="7754672" y="3629340"/>
            <a:ext cx="617348" cy="393404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19" name="Connettore diritto 11">
            <a:extLst>
              <a:ext uri="{FF2B5EF4-FFF2-40B4-BE49-F238E27FC236}">
                <a16:creationId xmlns:a16="http://schemas.microsoft.com/office/drawing/2014/main" id="{EAA7DD23-E757-1E5B-1301-FF6C54F30D5E}"/>
              </a:ext>
            </a:extLst>
          </p:cNvPr>
          <p:cNvSpPr/>
          <p:nvPr/>
        </p:nvSpPr>
        <p:spPr>
          <a:xfrm rot="10090611" flipH="1" flipV="1">
            <a:off x="8421192" y="3988002"/>
            <a:ext cx="14435" cy="152003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9673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17A96D-9F08-05BC-54A7-3204BD176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010899" cy="1345355"/>
          </a:xfrm>
        </p:spPr>
        <p:txBody>
          <a:bodyPr/>
          <a:lstStyle/>
          <a:p>
            <a:r>
              <a:rPr lang="fi-FI" dirty="0">
                <a:solidFill>
                  <a:srgbClr val="0070C0"/>
                </a:solidFill>
              </a:rPr>
              <a:t>Vaasan pääpyöräilyreittien talvihoitourakka, aurattavat liittymät ja yhteydet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BE5E019-F456-00EF-5A4B-C8206CD980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036541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i-FI" dirty="0"/>
              <a:t>Yhteys pysäkille ja pysäkkialue</a:t>
            </a:r>
          </a:p>
          <a:p>
            <a:pPr marL="0" indent="0">
              <a:buNone/>
            </a:pPr>
            <a:r>
              <a:rPr lang="fi-FI" dirty="0"/>
              <a:t>Tieosoite: Välitien pysäkki Raivaajantien kohdalla</a:t>
            </a:r>
          </a:p>
          <a:p>
            <a:pPr marL="0" indent="0">
              <a:buNone/>
            </a:pPr>
            <a:r>
              <a:rPr lang="fi-FI" dirty="0">
                <a:cs typeface="Calibri"/>
                <a:hlinkClick r:id="rId2"/>
              </a:rPr>
              <a:t>https://goo.gl/maps/qfNQ6FPdQdVcvoeL8https://goo.gl/maps/qfNQ6FPdQdVcvoeL8</a:t>
            </a:r>
            <a:r>
              <a:rPr lang="fi-FI" dirty="0">
                <a:cs typeface="Calibri"/>
              </a:rPr>
              <a:t> </a:t>
            </a:r>
          </a:p>
        </p:txBody>
      </p:sp>
      <p:pic>
        <p:nvPicPr>
          <p:cNvPr id="7" name="Picture 6" descr="A picture containing symbol, graphics, font, screenshot&#10;&#10;Description automatically generated">
            <a:extLst>
              <a:ext uri="{FF2B5EF4-FFF2-40B4-BE49-F238E27FC236}">
                <a16:creationId xmlns:a16="http://schemas.microsoft.com/office/drawing/2014/main" id="{A90D8F7E-3540-E003-3FC9-D3BBD88872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8" y="5992495"/>
            <a:ext cx="2267585" cy="816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26BC8C6F-0BD6-E6F3-4D7F-FF5A24A2BD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692" y="6056905"/>
            <a:ext cx="852557" cy="64456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FEF5BD8-FE17-7225-067D-F95E9B6C0A3A}"/>
              </a:ext>
            </a:extLst>
          </p:cNvPr>
          <p:cNvCxnSpPr>
            <a:cxnSpLocks/>
          </p:cNvCxnSpPr>
          <p:nvPr/>
        </p:nvCxnSpPr>
        <p:spPr>
          <a:xfrm>
            <a:off x="7927803" y="3743028"/>
            <a:ext cx="684856" cy="1378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" name="Connettore diritto 11">
            <a:extLst>
              <a:ext uri="{FF2B5EF4-FFF2-40B4-BE49-F238E27FC236}">
                <a16:creationId xmlns:a16="http://schemas.microsoft.com/office/drawing/2014/main" id="{425A89F3-2538-A758-7567-ABB6965D1548}"/>
              </a:ext>
            </a:extLst>
          </p:cNvPr>
          <p:cNvSpPr/>
          <p:nvPr/>
        </p:nvSpPr>
        <p:spPr>
          <a:xfrm rot="10090611" flipV="1">
            <a:off x="7118521" y="4052292"/>
            <a:ext cx="255775" cy="59047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3" name="Connettore diritto 11">
            <a:extLst>
              <a:ext uri="{FF2B5EF4-FFF2-40B4-BE49-F238E27FC236}">
                <a16:creationId xmlns:a16="http://schemas.microsoft.com/office/drawing/2014/main" id="{997D26CA-6023-EEE4-243A-3B5C043935A5}"/>
              </a:ext>
            </a:extLst>
          </p:cNvPr>
          <p:cNvSpPr/>
          <p:nvPr/>
        </p:nvSpPr>
        <p:spPr>
          <a:xfrm rot="10090611">
            <a:off x="7139003" y="4120775"/>
            <a:ext cx="132055" cy="246175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9" name="Connettore diritto 11">
            <a:extLst>
              <a:ext uri="{FF2B5EF4-FFF2-40B4-BE49-F238E27FC236}">
                <a16:creationId xmlns:a16="http://schemas.microsoft.com/office/drawing/2014/main" id="{36442933-F056-A115-D739-29EE690D3852}"/>
              </a:ext>
            </a:extLst>
          </p:cNvPr>
          <p:cNvSpPr/>
          <p:nvPr/>
        </p:nvSpPr>
        <p:spPr>
          <a:xfrm rot="10090611">
            <a:off x="6946683" y="4438732"/>
            <a:ext cx="30152" cy="112381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10" name="Connettore diritto 11">
            <a:extLst>
              <a:ext uri="{FF2B5EF4-FFF2-40B4-BE49-F238E27FC236}">
                <a16:creationId xmlns:a16="http://schemas.microsoft.com/office/drawing/2014/main" id="{5E6D0CFD-695B-6BC3-31DD-AA213A2876B9}"/>
              </a:ext>
            </a:extLst>
          </p:cNvPr>
          <p:cNvSpPr/>
          <p:nvPr/>
        </p:nvSpPr>
        <p:spPr>
          <a:xfrm rot="10090611" flipH="1">
            <a:off x="6738157" y="4408338"/>
            <a:ext cx="309251" cy="114202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18" name="Connettore diritto 11">
            <a:extLst>
              <a:ext uri="{FF2B5EF4-FFF2-40B4-BE49-F238E27FC236}">
                <a16:creationId xmlns:a16="http://schemas.microsoft.com/office/drawing/2014/main" id="{AFCC873E-863B-0273-E469-F8452AFC0766}"/>
              </a:ext>
            </a:extLst>
          </p:cNvPr>
          <p:cNvSpPr/>
          <p:nvPr/>
        </p:nvSpPr>
        <p:spPr>
          <a:xfrm rot="10090611" flipH="1" flipV="1">
            <a:off x="7754672" y="3629340"/>
            <a:ext cx="617348" cy="393404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19" name="Connettore diritto 11">
            <a:extLst>
              <a:ext uri="{FF2B5EF4-FFF2-40B4-BE49-F238E27FC236}">
                <a16:creationId xmlns:a16="http://schemas.microsoft.com/office/drawing/2014/main" id="{EAA7DD23-E757-1E5B-1301-FF6C54F30D5E}"/>
              </a:ext>
            </a:extLst>
          </p:cNvPr>
          <p:cNvSpPr/>
          <p:nvPr/>
        </p:nvSpPr>
        <p:spPr>
          <a:xfrm rot="10090611" flipH="1" flipV="1">
            <a:off x="8421192" y="3988002"/>
            <a:ext cx="14435" cy="152003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pic>
        <p:nvPicPr>
          <p:cNvPr id="17" name="Content Placeholder 16" descr="A map of a city&#10;&#10;Description automatically generated">
            <a:extLst>
              <a:ext uri="{FF2B5EF4-FFF2-40B4-BE49-F238E27FC236}">
                <a16:creationId xmlns:a16="http://schemas.microsoft.com/office/drawing/2014/main" id="{A4FC2F70-A95B-C69B-CEAD-ED13CDF0AF9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827753"/>
            <a:ext cx="5181600" cy="4347081"/>
          </a:xfrm>
        </p:spPr>
      </p:pic>
      <p:sp>
        <p:nvSpPr>
          <p:cNvPr id="20" name="Connettore diritto 11">
            <a:extLst>
              <a:ext uri="{FF2B5EF4-FFF2-40B4-BE49-F238E27FC236}">
                <a16:creationId xmlns:a16="http://schemas.microsoft.com/office/drawing/2014/main" id="{D0873A50-9A80-82B6-136B-CCE30EBBD41E}"/>
              </a:ext>
            </a:extLst>
          </p:cNvPr>
          <p:cNvSpPr/>
          <p:nvPr/>
        </p:nvSpPr>
        <p:spPr>
          <a:xfrm rot="10090611" flipH="1" flipV="1">
            <a:off x="8565394" y="3869535"/>
            <a:ext cx="84973" cy="250130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21" name="Connettore diritto 11">
            <a:extLst>
              <a:ext uri="{FF2B5EF4-FFF2-40B4-BE49-F238E27FC236}">
                <a16:creationId xmlns:a16="http://schemas.microsoft.com/office/drawing/2014/main" id="{DEDBB709-AFDE-01B7-2801-EAACC1F53974}"/>
              </a:ext>
            </a:extLst>
          </p:cNvPr>
          <p:cNvSpPr/>
          <p:nvPr/>
        </p:nvSpPr>
        <p:spPr>
          <a:xfrm rot="10090611" flipV="1">
            <a:off x="8441409" y="4149914"/>
            <a:ext cx="243320" cy="68880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3696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17A96D-9F08-05BC-54A7-3204BD176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010899" cy="1345355"/>
          </a:xfrm>
        </p:spPr>
        <p:txBody>
          <a:bodyPr/>
          <a:lstStyle/>
          <a:p>
            <a:r>
              <a:rPr lang="fi-FI" dirty="0">
                <a:solidFill>
                  <a:srgbClr val="0070C0"/>
                </a:solidFill>
              </a:rPr>
              <a:t>Vaasan pääpyöräilyreittien talvihoitourakka, aurattavat liittymät ja yhteydet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BE5E019-F456-00EF-5A4B-C8206CD980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036541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i-FI" dirty="0"/>
              <a:t>Yhteys pysäkille ja pysäkkialue</a:t>
            </a:r>
          </a:p>
          <a:p>
            <a:pPr marL="0" indent="0">
              <a:buNone/>
            </a:pPr>
            <a:r>
              <a:rPr lang="fi-FI" dirty="0"/>
              <a:t>Tieosoite: Rinnakkaistien pysäkki </a:t>
            </a:r>
            <a:r>
              <a:rPr lang="fi-FI" dirty="0" err="1"/>
              <a:t>Uumajankadun</a:t>
            </a:r>
            <a:r>
              <a:rPr lang="fi-FI" dirty="0"/>
              <a:t> kohdalla</a:t>
            </a:r>
          </a:p>
          <a:p>
            <a:pPr marL="0" indent="0">
              <a:buNone/>
            </a:pPr>
            <a:r>
              <a:rPr lang="fi-FI" dirty="0">
                <a:cs typeface="Calibri"/>
              </a:rPr>
              <a:t>https://goo.gl/maps/EUZDy6Ws6XWrvfueA</a:t>
            </a:r>
          </a:p>
        </p:txBody>
      </p:sp>
      <p:pic>
        <p:nvPicPr>
          <p:cNvPr id="7" name="Picture 6" descr="A picture containing symbol, graphics, font, screenshot&#10;&#10;Description automatically generated">
            <a:extLst>
              <a:ext uri="{FF2B5EF4-FFF2-40B4-BE49-F238E27FC236}">
                <a16:creationId xmlns:a16="http://schemas.microsoft.com/office/drawing/2014/main" id="{A90D8F7E-3540-E003-3FC9-D3BBD88872A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8" y="5992495"/>
            <a:ext cx="2267585" cy="816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26BC8C6F-0BD6-E6F3-4D7F-FF5A24A2BD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692" y="6056905"/>
            <a:ext cx="852557" cy="64456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FEF5BD8-FE17-7225-067D-F95E9B6C0A3A}"/>
              </a:ext>
            </a:extLst>
          </p:cNvPr>
          <p:cNvCxnSpPr>
            <a:cxnSpLocks/>
          </p:cNvCxnSpPr>
          <p:nvPr/>
        </p:nvCxnSpPr>
        <p:spPr>
          <a:xfrm>
            <a:off x="7927803" y="3743028"/>
            <a:ext cx="684856" cy="1378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" name="Connettore diritto 11">
            <a:extLst>
              <a:ext uri="{FF2B5EF4-FFF2-40B4-BE49-F238E27FC236}">
                <a16:creationId xmlns:a16="http://schemas.microsoft.com/office/drawing/2014/main" id="{425A89F3-2538-A758-7567-ABB6965D1548}"/>
              </a:ext>
            </a:extLst>
          </p:cNvPr>
          <p:cNvSpPr/>
          <p:nvPr/>
        </p:nvSpPr>
        <p:spPr>
          <a:xfrm rot="10090611" flipV="1">
            <a:off x="7118521" y="4052292"/>
            <a:ext cx="255775" cy="59047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3" name="Connettore diritto 11">
            <a:extLst>
              <a:ext uri="{FF2B5EF4-FFF2-40B4-BE49-F238E27FC236}">
                <a16:creationId xmlns:a16="http://schemas.microsoft.com/office/drawing/2014/main" id="{997D26CA-6023-EEE4-243A-3B5C043935A5}"/>
              </a:ext>
            </a:extLst>
          </p:cNvPr>
          <p:cNvSpPr/>
          <p:nvPr/>
        </p:nvSpPr>
        <p:spPr>
          <a:xfrm rot="10090611">
            <a:off x="7139003" y="4120775"/>
            <a:ext cx="132055" cy="246175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9" name="Connettore diritto 11">
            <a:extLst>
              <a:ext uri="{FF2B5EF4-FFF2-40B4-BE49-F238E27FC236}">
                <a16:creationId xmlns:a16="http://schemas.microsoft.com/office/drawing/2014/main" id="{36442933-F056-A115-D739-29EE690D3852}"/>
              </a:ext>
            </a:extLst>
          </p:cNvPr>
          <p:cNvSpPr/>
          <p:nvPr/>
        </p:nvSpPr>
        <p:spPr>
          <a:xfrm rot="10090611">
            <a:off x="6946683" y="4438732"/>
            <a:ext cx="30152" cy="112381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10" name="Connettore diritto 11">
            <a:extLst>
              <a:ext uri="{FF2B5EF4-FFF2-40B4-BE49-F238E27FC236}">
                <a16:creationId xmlns:a16="http://schemas.microsoft.com/office/drawing/2014/main" id="{5E6D0CFD-695B-6BC3-31DD-AA213A2876B9}"/>
              </a:ext>
            </a:extLst>
          </p:cNvPr>
          <p:cNvSpPr/>
          <p:nvPr/>
        </p:nvSpPr>
        <p:spPr>
          <a:xfrm rot="10090611" flipH="1">
            <a:off x="6738157" y="4408338"/>
            <a:ext cx="309251" cy="114202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18" name="Connettore diritto 11">
            <a:extLst>
              <a:ext uri="{FF2B5EF4-FFF2-40B4-BE49-F238E27FC236}">
                <a16:creationId xmlns:a16="http://schemas.microsoft.com/office/drawing/2014/main" id="{AFCC873E-863B-0273-E469-F8452AFC0766}"/>
              </a:ext>
            </a:extLst>
          </p:cNvPr>
          <p:cNvSpPr/>
          <p:nvPr/>
        </p:nvSpPr>
        <p:spPr>
          <a:xfrm rot="10090611" flipH="1" flipV="1">
            <a:off x="7754672" y="3629340"/>
            <a:ext cx="617348" cy="393404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19" name="Connettore diritto 11">
            <a:extLst>
              <a:ext uri="{FF2B5EF4-FFF2-40B4-BE49-F238E27FC236}">
                <a16:creationId xmlns:a16="http://schemas.microsoft.com/office/drawing/2014/main" id="{EAA7DD23-E757-1E5B-1301-FF6C54F30D5E}"/>
              </a:ext>
            </a:extLst>
          </p:cNvPr>
          <p:cNvSpPr/>
          <p:nvPr/>
        </p:nvSpPr>
        <p:spPr>
          <a:xfrm rot="10090611" flipH="1" flipV="1">
            <a:off x="8421192" y="3988002"/>
            <a:ext cx="14435" cy="152003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20" name="Connettore diritto 11">
            <a:extLst>
              <a:ext uri="{FF2B5EF4-FFF2-40B4-BE49-F238E27FC236}">
                <a16:creationId xmlns:a16="http://schemas.microsoft.com/office/drawing/2014/main" id="{D0873A50-9A80-82B6-136B-CCE30EBBD41E}"/>
              </a:ext>
            </a:extLst>
          </p:cNvPr>
          <p:cNvSpPr/>
          <p:nvPr/>
        </p:nvSpPr>
        <p:spPr>
          <a:xfrm rot="10090611" flipH="1" flipV="1">
            <a:off x="8565394" y="3869535"/>
            <a:ext cx="84973" cy="250130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21" name="Connettore diritto 11">
            <a:extLst>
              <a:ext uri="{FF2B5EF4-FFF2-40B4-BE49-F238E27FC236}">
                <a16:creationId xmlns:a16="http://schemas.microsoft.com/office/drawing/2014/main" id="{DEDBB709-AFDE-01B7-2801-EAACC1F53974}"/>
              </a:ext>
            </a:extLst>
          </p:cNvPr>
          <p:cNvSpPr/>
          <p:nvPr/>
        </p:nvSpPr>
        <p:spPr>
          <a:xfrm rot="10090611" flipV="1">
            <a:off x="8441409" y="4149914"/>
            <a:ext cx="243320" cy="68880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pic>
        <p:nvPicPr>
          <p:cNvPr id="14" name="Content Placeholder 13" descr="A map of a city&#10;&#10;Description automatically generated">
            <a:extLst>
              <a:ext uri="{FF2B5EF4-FFF2-40B4-BE49-F238E27FC236}">
                <a16:creationId xmlns:a16="http://schemas.microsoft.com/office/drawing/2014/main" id="{49258F1A-3323-EA99-060D-11B49F0601D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61833"/>
            <a:ext cx="5181600" cy="3878922"/>
          </a:xfrm>
        </p:spPr>
      </p:pic>
      <p:sp>
        <p:nvSpPr>
          <p:cNvPr id="15" name="Connettore diritto 11">
            <a:extLst>
              <a:ext uri="{FF2B5EF4-FFF2-40B4-BE49-F238E27FC236}">
                <a16:creationId xmlns:a16="http://schemas.microsoft.com/office/drawing/2014/main" id="{F508B397-6D26-2F63-A891-DDC7FC4E5D48}"/>
              </a:ext>
            </a:extLst>
          </p:cNvPr>
          <p:cNvSpPr/>
          <p:nvPr/>
        </p:nvSpPr>
        <p:spPr>
          <a:xfrm rot="10090611">
            <a:off x="9038994" y="3935742"/>
            <a:ext cx="282018" cy="121149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16" name="Connettore diritto 11">
            <a:extLst>
              <a:ext uri="{FF2B5EF4-FFF2-40B4-BE49-F238E27FC236}">
                <a16:creationId xmlns:a16="http://schemas.microsoft.com/office/drawing/2014/main" id="{A9C56419-4CF4-BC80-2B15-F7B22B8FD1F9}"/>
              </a:ext>
            </a:extLst>
          </p:cNvPr>
          <p:cNvSpPr/>
          <p:nvPr/>
        </p:nvSpPr>
        <p:spPr>
          <a:xfrm rot="10090611" flipV="1">
            <a:off x="9315658" y="4028245"/>
            <a:ext cx="29548" cy="141152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5329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17A96D-9F08-05BC-54A7-3204BD176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010899" cy="1345355"/>
          </a:xfrm>
        </p:spPr>
        <p:txBody>
          <a:bodyPr/>
          <a:lstStyle/>
          <a:p>
            <a:r>
              <a:rPr lang="fi-FI" dirty="0">
                <a:solidFill>
                  <a:srgbClr val="0070C0"/>
                </a:solidFill>
              </a:rPr>
              <a:t>Vaasan pääpyöräilyreittien talvihoitourakka, aurattavat liittymät ja yhteydet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BE5E019-F456-00EF-5A4B-C8206CD980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036541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i-FI" dirty="0"/>
              <a:t>Yhteys pysäkille ja pysäkkialue</a:t>
            </a:r>
          </a:p>
          <a:p>
            <a:pPr marL="0" indent="0">
              <a:buNone/>
            </a:pPr>
            <a:r>
              <a:rPr lang="fi-FI" dirty="0"/>
              <a:t>Tieosoite: </a:t>
            </a:r>
            <a:r>
              <a:rPr lang="fi-FI" dirty="0" err="1"/>
              <a:t>Gerbynmäentien</a:t>
            </a:r>
            <a:r>
              <a:rPr lang="fi-FI" dirty="0"/>
              <a:t> pysäkki </a:t>
            </a:r>
            <a:r>
              <a:rPr lang="fi-FI" dirty="0" err="1"/>
              <a:t>Samsoninpolun</a:t>
            </a:r>
            <a:r>
              <a:rPr lang="fi-FI" dirty="0"/>
              <a:t> kohdalla</a:t>
            </a:r>
          </a:p>
          <a:p>
            <a:pPr marL="0" indent="0">
              <a:buNone/>
            </a:pPr>
            <a:r>
              <a:rPr lang="fi-FI" dirty="0">
                <a:cs typeface="Calibri"/>
                <a:hlinkClick r:id="rId2"/>
              </a:rPr>
              <a:t>https://goo.gl/maps/V854mcbtcJMZokSQ7</a:t>
            </a:r>
            <a:r>
              <a:rPr lang="fi-FI" dirty="0">
                <a:cs typeface="Calibri"/>
              </a:rPr>
              <a:t> </a:t>
            </a:r>
          </a:p>
        </p:txBody>
      </p:sp>
      <p:pic>
        <p:nvPicPr>
          <p:cNvPr id="7" name="Picture 6" descr="A picture containing symbol, graphics, font, screenshot&#10;&#10;Description automatically generated">
            <a:extLst>
              <a:ext uri="{FF2B5EF4-FFF2-40B4-BE49-F238E27FC236}">
                <a16:creationId xmlns:a16="http://schemas.microsoft.com/office/drawing/2014/main" id="{A90D8F7E-3540-E003-3FC9-D3BBD88872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8" y="5992495"/>
            <a:ext cx="2267585" cy="816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26BC8C6F-0BD6-E6F3-4D7F-FF5A24A2BD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692" y="6056905"/>
            <a:ext cx="852557" cy="64456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FEF5BD8-FE17-7225-067D-F95E9B6C0A3A}"/>
              </a:ext>
            </a:extLst>
          </p:cNvPr>
          <p:cNvCxnSpPr>
            <a:cxnSpLocks/>
          </p:cNvCxnSpPr>
          <p:nvPr/>
        </p:nvCxnSpPr>
        <p:spPr>
          <a:xfrm>
            <a:off x="7927803" y="3743028"/>
            <a:ext cx="684856" cy="1378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" name="Connettore diritto 11">
            <a:extLst>
              <a:ext uri="{FF2B5EF4-FFF2-40B4-BE49-F238E27FC236}">
                <a16:creationId xmlns:a16="http://schemas.microsoft.com/office/drawing/2014/main" id="{425A89F3-2538-A758-7567-ABB6965D1548}"/>
              </a:ext>
            </a:extLst>
          </p:cNvPr>
          <p:cNvSpPr/>
          <p:nvPr/>
        </p:nvSpPr>
        <p:spPr>
          <a:xfrm rot="10090611" flipV="1">
            <a:off x="7118521" y="4052292"/>
            <a:ext cx="255775" cy="59047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3" name="Connettore diritto 11">
            <a:extLst>
              <a:ext uri="{FF2B5EF4-FFF2-40B4-BE49-F238E27FC236}">
                <a16:creationId xmlns:a16="http://schemas.microsoft.com/office/drawing/2014/main" id="{997D26CA-6023-EEE4-243A-3B5C043935A5}"/>
              </a:ext>
            </a:extLst>
          </p:cNvPr>
          <p:cNvSpPr/>
          <p:nvPr/>
        </p:nvSpPr>
        <p:spPr>
          <a:xfrm rot="10090611">
            <a:off x="7139003" y="4120775"/>
            <a:ext cx="132055" cy="246175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9" name="Connettore diritto 11">
            <a:extLst>
              <a:ext uri="{FF2B5EF4-FFF2-40B4-BE49-F238E27FC236}">
                <a16:creationId xmlns:a16="http://schemas.microsoft.com/office/drawing/2014/main" id="{36442933-F056-A115-D739-29EE690D3852}"/>
              </a:ext>
            </a:extLst>
          </p:cNvPr>
          <p:cNvSpPr/>
          <p:nvPr/>
        </p:nvSpPr>
        <p:spPr>
          <a:xfrm rot="10090611">
            <a:off x="6946683" y="4438732"/>
            <a:ext cx="30152" cy="112381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10" name="Connettore diritto 11">
            <a:extLst>
              <a:ext uri="{FF2B5EF4-FFF2-40B4-BE49-F238E27FC236}">
                <a16:creationId xmlns:a16="http://schemas.microsoft.com/office/drawing/2014/main" id="{5E6D0CFD-695B-6BC3-31DD-AA213A2876B9}"/>
              </a:ext>
            </a:extLst>
          </p:cNvPr>
          <p:cNvSpPr/>
          <p:nvPr/>
        </p:nvSpPr>
        <p:spPr>
          <a:xfrm rot="10090611" flipH="1">
            <a:off x="6738157" y="4408338"/>
            <a:ext cx="309251" cy="114202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18" name="Connettore diritto 11">
            <a:extLst>
              <a:ext uri="{FF2B5EF4-FFF2-40B4-BE49-F238E27FC236}">
                <a16:creationId xmlns:a16="http://schemas.microsoft.com/office/drawing/2014/main" id="{AFCC873E-863B-0273-E469-F8452AFC0766}"/>
              </a:ext>
            </a:extLst>
          </p:cNvPr>
          <p:cNvSpPr/>
          <p:nvPr/>
        </p:nvSpPr>
        <p:spPr>
          <a:xfrm rot="10090611" flipH="1" flipV="1">
            <a:off x="7754672" y="3629340"/>
            <a:ext cx="617348" cy="393404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19" name="Connettore diritto 11">
            <a:extLst>
              <a:ext uri="{FF2B5EF4-FFF2-40B4-BE49-F238E27FC236}">
                <a16:creationId xmlns:a16="http://schemas.microsoft.com/office/drawing/2014/main" id="{EAA7DD23-E757-1E5B-1301-FF6C54F30D5E}"/>
              </a:ext>
            </a:extLst>
          </p:cNvPr>
          <p:cNvSpPr/>
          <p:nvPr/>
        </p:nvSpPr>
        <p:spPr>
          <a:xfrm rot="10090611" flipH="1" flipV="1">
            <a:off x="8421192" y="3988002"/>
            <a:ext cx="14435" cy="152003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20" name="Connettore diritto 11">
            <a:extLst>
              <a:ext uri="{FF2B5EF4-FFF2-40B4-BE49-F238E27FC236}">
                <a16:creationId xmlns:a16="http://schemas.microsoft.com/office/drawing/2014/main" id="{D0873A50-9A80-82B6-136B-CCE30EBBD41E}"/>
              </a:ext>
            </a:extLst>
          </p:cNvPr>
          <p:cNvSpPr/>
          <p:nvPr/>
        </p:nvSpPr>
        <p:spPr>
          <a:xfrm rot="10090611" flipH="1" flipV="1">
            <a:off x="8565394" y="3869535"/>
            <a:ext cx="84973" cy="250130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21" name="Connettore diritto 11">
            <a:extLst>
              <a:ext uri="{FF2B5EF4-FFF2-40B4-BE49-F238E27FC236}">
                <a16:creationId xmlns:a16="http://schemas.microsoft.com/office/drawing/2014/main" id="{DEDBB709-AFDE-01B7-2801-EAACC1F53974}"/>
              </a:ext>
            </a:extLst>
          </p:cNvPr>
          <p:cNvSpPr/>
          <p:nvPr/>
        </p:nvSpPr>
        <p:spPr>
          <a:xfrm rot="10090611" flipV="1">
            <a:off x="8441409" y="4149914"/>
            <a:ext cx="243320" cy="68880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15" name="Connettore diritto 11">
            <a:extLst>
              <a:ext uri="{FF2B5EF4-FFF2-40B4-BE49-F238E27FC236}">
                <a16:creationId xmlns:a16="http://schemas.microsoft.com/office/drawing/2014/main" id="{F508B397-6D26-2F63-A891-DDC7FC4E5D48}"/>
              </a:ext>
            </a:extLst>
          </p:cNvPr>
          <p:cNvSpPr/>
          <p:nvPr/>
        </p:nvSpPr>
        <p:spPr>
          <a:xfrm rot="10090611">
            <a:off x="9038994" y="3935742"/>
            <a:ext cx="282018" cy="121149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16" name="Connettore diritto 11">
            <a:extLst>
              <a:ext uri="{FF2B5EF4-FFF2-40B4-BE49-F238E27FC236}">
                <a16:creationId xmlns:a16="http://schemas.microsoft.com/office/drawing/2014/main" id="{A9C56419-4CF4-BC80-2B15-F7B22B8FD1F9}"/>
              </a:ext>
            </a:extLst>
          </p:cNvPr>
          <p:cNvSpPr/>
          <p:nvPr/>
        </p:nvSpPr>
        <p:spPr>
          <a:xfrm rot="10090611" flipV="1">
            <a:off x="9315658" y="4028245"/>
            <a:ext cx="29548" cy="141152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pic>
        <p:nvPicPr>
          <p:cNvPr id="17" name="Content Placeholder 16" descr="A map of a city&#10;&#10;Description automatically generated">
            <a:extLst>
              <a:ext uri="{FF2B5EF4-FFF2-40B4-BE49-F238E27FC236}">
                <a16:creationId xmlns:a16="http://schemas.microsoft.com/office/drawing/2014/main" id="{D49D2F40-E8B9-A426-EE3A-C7CD4AD47F8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4635"/>
            <a:ext cx="5181600" cy="3893317"/>
          </a:xfrm>
        </p:spPr>
      </p:pic>
      <p:sp>
        <p:nvSpPr>
          <p:cNvPr id="22" name="Connettore diritto 11">
            <a:extLst>
              <a:ext uri="{FF2B5EF4-FFF2-40B4-BE49-F238E27FC236}">
                <a16:creationId xmlns:a16="http://schemas.microsoft.com/office/drawing/2014/main" id="{9ED4A385-BBAE-0FDB-A9A3-9CF5DAA4A1E8}"/>
              </a:ext>
            </a:extLst>
          </p:cNvPr>
          <p:cNvSpPr/>
          <p:nvPr/>
        </p:nvSpPr>
        <p:spPr>
          <a:xfrm rot="10090611" flipV="1">
            <a:off x="8402111" y="4024082"/>
            <a:ext cx="137402" cy="15659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23" name="Connettore diritto 11">
            <a:extLst>
              <a:ext uri="{FF2B5EF4-FFF2-40B4-BE49-F238E27FC236}">
                <a16:creationId xmlns:a16="http://schemas.microsoft.com/office/drawing/2014/main" id="{EBCDD027-8301-A855-B43E-7FEA477243C9}"/>
              </a:ext>
            </a:extLst>
          </p:cNvPr>
          <p:cNvSpPr/>
          <p:nvPr/>
        </p:nvSpPr>
        <p:spPr>
          <a:xfrm rot="10090611">
            <a:off x="8421321" y="4072452"/>
            <a:ext cx="70061" cy="206061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594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17A96D-9F08-05BC-54A7-3204BD176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>
                <a:solidFill>
                  <a:srgbClr val="0070C0"/>
                </a:solidFill>
              </a:rPr>
              <a:t>Vaasan pääpyöräilyreittien talvihoitourakka, aurattavat liittymät ja yhteydet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BE5E019-F456-00EF-5A4B-C8206CD980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036541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i-FI"/>
              <a:t>Yhteys linja-autopysäkille</a:t>
            </a:r>
          </a:p>
          <a:p>
            <a:pPr marL="0" indent="0">
              <a:buNone/>
            </a:pPr>
            <a:r>
              <a:rPr lang="fi-FI"/>
              <a:t>Tieosoite:</a:t>
            </a:r>
            <a:endParaRPr lang="fi-FI">
              <a:cs typeface="Calibri"/>
            </a:endParaRPr>
          </a:p>
          <a:p>
            <a:pPr marL="0" indent="0">
              <a:buNone/>
            </a:pPr>
            <a:r>
              <a:rPr lang="fi-FI" err="1">
                <a:cs typeface="Calibri"/>
              </a:rPr>
              <a:t>Alskatintie</a:t>
            </a:r>
            <a:r>
              <a:rPr lang="fi-FI">
                <a:cs typeface="Calibri"/>
              </a:rPr>
              <a:t>/ Isolahdenkoulu B</a:t>
            </a:r>
            <a:endParaRPr lang="fi-FI"/>
          </a:p>
          <a:p>
            <a:pPr marL="0" indent="0">
              <a:buNone/>
            </a:pPr>
            <a:r>
              <a:rPr lang="fi-FI" sz="1200">
                <a:cs typeface="Calibri"/>
                <a:hlinkClick r:id="rId2"/>
              </a:rPr>
              <a:t>https://www.google.com/maps/@63.1212136,21.6033708,3a,75y,214.41h,88.37t/data=!3m6!1e1!3m4!1sO9RMuBPNp-vWkVDXGfaVbw!2e0!7i16384!8i8192?entry=ttu</a:t>
            </a:r>
            <a:r>
              <a:rPr lang="fi-FI" sz="1200">
                <a:cs typeface="Calibri"/>
              </a:rPr>
              <a:t> </a:t>
            </a:r>
          </a:p>
        </p:txBody>
      </p:sp>
      <p:pic>
        <p:nvPicPr>
          <p:cNvPr id="7" name="Picture 6" descr="A picture containing symbol, graphics, font, screenshot&#10;&#10;Description automatically generated">
            <a:extLst>
              <a:ext uri="{FF2B5EF4-FFF2-40B4-BE49-F238E27FC236}">
                <a16:creationId xmlns:a16="http://schemas.microsoft.com/office/drawing/2014/main" id="{A90D8F7E-3540-E003-3FC9-D3BBD88872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8" y="5992495"/>
            <a:ext cx="2267585" cy="816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26BC8C6F-0BD6-E6F3-4D7F-FF5A24A2BD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692" y="6056905"/>
            <a:ext cx="852557" cy="6445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4" descr="A map with a red line">
            <a:extLst>
              <a:ext uri="{FF2B5EF4-FFF2-40B4-BE49-F238E27FC236}">
                <a16:creationId xmlns:a16="http://schemas.microsoft.com/office/drawing/2014/main" id="{BC285998-306F-7DC2-2BE0-17990618829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5104491" y="1696798"/>
            <a:ext cx="6702389" cy="4798222"/>
          </a:xfrm>
        </p:spPr>
      </p:pic>
    </p:spTree>
    <p:extLst>
      <p:ext uri="{BB962C8B-B14F-4D97-AF65-F5344CB8AC3E}">
        <p14:creationId xmlns:p14="http://schemas.microsoft.com/office/powerpoint/2010/main" val="29706447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17A96D-9F08-05BC-54A7-3204BD176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010899" cy="1345355"/>
          </a:xfrm>
        </p:spPr>
        <p:txBody>
          <a:bodyPr/>
          <a:lstStyle/>
          <a:p>
            <a:r>
              <a:rPr lang="fi-FI" dirty="0">
                <a:solidFill>
                  <a:srgbClr val="0070C0"/>
                </a:solidFill>
              </a:rPr>
              <a:t>Vaasan pääpyöräilyreittien talvihoitourakka, aurattavat liittymät ja yhteydet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BE5E019-F456-00EF-5A4B-C8206CD980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036541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i-FI" dirty="0"/>
              <a:t>Yhteys pysäkille ja pysäkkialue</a:t>
            </a:r>
          </a:p>
          <a:p>
            <a:pPr marL="0" indent="0">
              <a:buNone/>
            </a:pPr>
            <a:r>
              <a:rPr lang="fi-FI" dirty="0"/>
              <a:t>Tieosoite: </a:t>
            </a:r>
            <a:r>
              <a:rPr lang="fi-FI" dirty="0" err="1"/>
              <a:t>Gerbynmäentien</a:t>
            </a:r>
            <a:r>
              <a:rPr lang="fi-FI" dirty="0"/>
              <a:t> pysäkki Kortelaaksontien kohdalla</a:t>
            </a:r>
          </a:p>
          <a:p>
            <a:pPr marL="0" indent="0">
              <a:buNone/>
            </a:pPr>
            <a:r>
              <a:rPr lang="fi-FI" dirty="0">
                <a:cs typeface="Calibri"/>
              </a:rPr>
              <a:t>https://goo.gl/maps/VZSgEqnkceX2sGJY7</a:t>
            </a:r>
          </a:p>
        </p:txBody>
      </p:sp>
      <p:pic>
        <p:nvPicPr>
          <p:cNvPr id="7" name="Picture 6" descr="A picture containing symbol, graphics, font, screenshot&#10;&#10;Description automatically generated">
            <a:extLst>
              <a:ext uri="{FF2B5EF4-FFF2-40B4-BE49-F238E27FC236}">
                <a16:creationId xmlns:a16="http://schemas.microsoft.com/office/drawing/2014/main" id="{A90D8F7E-3540-E003-3FC9-D3BBD88872A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8" y="5992495"/>
            <a:ext cx="2267585" cy="816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26BC8C6F-0BD6-E6F3-4D7F-FF5A24A2BD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692" y="6056905"/>
            <a:ext cx="852557" cy="64456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FEF5BD8-FE17-7225-067D-F95E9B6C0A3A}"/>
              </a:ext>
            </a:extLst>
          </p:cNvPr>
          <p:cNvCxnSpPr>
            <a:cxnSpLocks/>
          </p:cNvCxnSpPr>
          <p:nvPr/>
        </p:nvCxnSpPr>
        <p:spPr>
          <a:xfrm>
            <a:off x="7927803" y="3743028"/>
            <a:ext cx="684856" cy="1378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" name="Connettore diritto 11">
            <a:extLst>
              <a:ext uri="{FF2B5EF4-FFF2-40B4-BE49-F238E27FC236}">
                <a16:creationId xmlns:a16="http://schemas.microsoft.com/office/drawing/2014/main" id="{425A89F3-2538-A758-7567-ABB6965D1548}"/>
              </a:ext>
            </a:extLst>
          </p:cNvPr>
          <p:cNvSpPr/>
          <p:nvPr/>
        </p:nvSpPr>
        <p:spPr>
          <a:xfrm rot="10090611" flipV="1">
            <a:off x="7118521" y="4052292"/>
            <a:ext cx="255775" cy="59047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3" name="Connettore diritto 11">
            <a:extLst>
              <a:ext uri="{FF2B5EF4-FFF2-40B4-BE49-F238E27FC236}">
                <a16:creationId xmlns:a16="http://schemas.microsoft.com/office/drawing/2014/main" id="{997D26CA-6023-EEE4-243A-3B5C043935A5}"/>
              </a:ext>
            </a:extLst>
          </p:cNvPr>
          <p:cNvSpPr/>
          <p:nvPr/>
        </p:nvSpPr>
        <p:spPr>
          <a:xfrm rot="10090611">
            <a:off x="7139003" y="4120775"/>
            <a:ext cx="132055" cy="246175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9" name="Connettore diritto 11">
            <a:extLst>
              <a:ext uri="{FF2B5EF4-FFF2-40B4-BE49-F238E27FC236}">
                <a16:creationId xmlns:a16="http://schemas.microsoft.com/office/drawing/2014/main" id="{36442933-F056-A115-D739-29EE690D3852}"/>
              </a:ext>
            </a:extLst>
          </p:cNvPr>
          <p:cNvSpPr/>
          <p:nvPr/>
        </p:nvSpPr>
        <p:spPr>
          <a:xfrm rot="10090611">
            <a:off x="6946683" y="4438732"/>
            <a:ext cx="30152" cy="112381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10" name="Connettore diritto 11">
            <a:extLst>
              <a:ext uri="{FF2B5EF4-FFF2-40B4-BE49-F238E27FC236}">
                <a16:creationId xmlns:a16="http://schemas.microsoft.com/office/drawing/2014/main" id="{5E6D0CFD-695B-6BC3-31DD-AA213A2876B9}"/>
              </a:ext>
            </a:extLst>
          </p:cNvPr>
          <p:cNvSpPr/>
          <p:nvPr/>
        </p:nvSpPr>
        <p:spPr>
          <a:xfrm rot="10090611" flipH="1">
            <a:off x="6738157" y="4408338"/>
            <a:ext cx="309251" cy="114202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18" name="Connettore diritto 11">
            <a:extLst>
              <a:ext uri="{FF2B5EF4-FFF2-40B4-BE49-F238E27FC236}">
                <a16:creationId xmlns:a16="http://schemas.microsoft.com/office/drawing/2014/main" id="{AFCC873E-863B-0273-E469-F8452AFC0766}"/>
              </a:ext>
            </a:extLst>
          </p:cNvPr>
          <p:cNvSpPr/>
          <p:nvPr/>
        </p:nvSpPr>
        <p:spPr>
          <a:xfrm rot="10090611" flipH="1" flipV="1">
            <a:off x="7754672" y="3629340"/>
            <a:ext cx="617348" cy="393404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19" name="Connettore diritto 11">
            <a:extLst>
              <a:ext uri="{FF2B5EF4-FFF2-40B4-BE49-F238E27FC236}">
                <a16:creationId xmlns:a16="http://schemas.microsoft.com/office/drawing/2014/main" id="{EAA7DD23-E757-1E5B-1301-FF6C54F30D5E}"/>
              </a:ext>
            </a:extLst>
          </p:cNvPr>
          <p:cNvSpPr/>
          <p:nvPr/>
        </p:nvSpPr>
        <p:spPr>
          <a:xfrm rot="10090611" flipH="1" flipV="1">
            <a:off x="8421192" y="3988002"/>
            <a:ext cx="14435" cy="152003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20" name="Connettore diritto 11">
            <a:extLst>
              <a:ext uri="{FF2B5EF4-FFF2-40B4-BE49-F238E27FC236}">
                <a16:creationId xmlns:a16="http://schemas.microsoft.com/office/drawing/2014/main" id="{D0873A50-9A80-82B6-136B-CCE30EBBD41E}"/>
              </a:ext>
            </a:extLst>
          </p:cNvPr>
          <p:cNvSpPr/>
          <p:nvPr/>
        </p:nvSpPr>
        <p:spPr>
          <a:xfrm rot="10090611" flipH="1" flipV="1">
            <a:off x="8565394" y="3869535"/>
            <a:ext cx="84973" cy="250130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21" name="Connettore diritto 11">
            <a:extLst>
              <a:ext uri="{FF2B5EF4-FFF2-40B4-BE49-F238E27FC236}">
                <a16:creationId xmlns:a16="http://schemas.microsoft.com/office/drawing/2014/main" id="{DEDBB709-AFDE-01B7-2801-EAACC1F53974}"/>
              </a:ext>
            </a:extLst>
          </p:cNvPr>
          <p:cNvSpPr/>
          <p:nvPr/>
        </p:nvSpPr>
        <p:spPr>
          <a:xfrm rot="10090611" flipV="1">
            <a:off x="8441409" y="4149914"/>
            <a:ext cx="243320" cy="68880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15" name="Connettore diritto 11">
            <a:extLst>
              <a:ext uri="{FF2B5EF4-FFF2-40B4-BE49-F238E27FC236}">
                <a16:creationId xmlns:a16="http://schemas.microsoft.com/office/drawing/2014/main" id="{F508B397-6D26-2F63-A891-DDC7FC4E5D48}"/>
              </a:ext>
            </a:extLst>
          </p:cNvPr>
          <p:cNvSpPr/>
          <p:nvPr/>
        </p:nvSpPr>
        <p:spPr>
          <a:xfrm rot="10090611">
            <a:off x="9038994" y="3935742"/>
            <a:ext cx="282018" cy="121149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16" name="Connettore diritto 11">
            <a:extLst>
              <a:ext uri="{FF2B5EF4-FFF2-40B4-BE49-F238E27FC236}">
                <a16:creationId xmlns:a16="http://schemas.microsoft.com/office/drawing/2014/main" id="{A9C56419-4CF4-BC80-2B15-F7B22B8FD1F9}"/>
              </a:ext>
            </a:extLst>
          </p:cNvPr>
          <p:cNvSpPr/>
          <p:nvPr/>
        </p:nvSpPr>
        <p:spPr>
          <a:xfrm rot="10090611" flipV="1">
            <a:off x="9315658" y="4028245"/>
            <a:ext cx="29548" cy="141152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22" name="Connettore diritto 11">
            <a:extLst>
              <a:ext uri="{FF2B5EF4-FFF2-40B4-BE49-F238E27FC236}">
                <a16:creationId xmlns:a16="http://schemas.microsoft.com/office/drawing/2014/main" id="{9ED4A385-BBAE-0FDB-A9A3-9CF5DAA4A1E8}"/>
              </a:ext>
            </a:extLst>
          </p:cNvPr>
          <p:cNvSpPr/>
          <p:nvPr/>
        </p:nvSpPr>
        <p:spPr>
          <a:xfrm rot="10090611" flipV="1">
            <a:off x="8402111" y="4024082"/>
            <a:ext cx="137402" cy="15659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23" name="Connettore diritto 11">
            <a:extLst>
              <a:ext uri="{FF2B5EF4-FFF2-40B4-BE49-F238E27FC236}">
                <a16:creationId xmlns:a16="http://schemas.microsoft.com/office/drawing/2014/main" id="{EBCDD027-8301-A855-B43E-7FEA477243C9}"/>
              </a:ext>
            </a:extLst>
          </p:cNvPr>
          <p:cNvSpPr/>
          <p:nvPr/>
        </p:nvSpPr>
        <p:spPr>
          <a:xfrm rot="10090611">
            <a:off x="8421321" y="4072452"/>
            <a:ext cx="70061" cy="206061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pic>
        <p:nvPicPr>
          <p:cNvPr id="14" name="Content Placeholder 13" descr="A map of a city&#10;&#10;Description automatically generated">
            <a:extLst>
              <a:ext uri="{FF2B5EF4-FFF2-40B4-BE49-F238E27FC236}">
                <a16:creationId xmlns:a16="http://schemas.microsoft.com/office/drawing/2014/main" id="{252DB680-79D4-A5BF-6A9B-6F5A6099151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27351"/>
            <a:ext cx="5181600" cy="3947885"/>
          </a:xfrm>
        </p:spPr>
      </p:pic>
      <p:sp>
        <p:nvSpPr>
          <p:cNvPr id="24" name="Connettore diritto 11">
            <a:extLst>
              <a:ext uri="{FF2B5EF4-FFF2-40B4-BE49-F238E27FC236}">
                <a16:creationId xmlns:a16="http://schemas.microsoft.com/office/drawing/2014/main" id="{CC184A12-70D2-76F3-A9EA-4CE7C9624D58}"/>
              </a:ext>
            </a:extLst>
          </p:cNvPr>
          <p:cNvSpPr/>
          <p:nvPr/>
        </p:nvSpPr>
        <p:spPr>
          <a:xfrm rot="10090611">
            <a:off x="8641944" y="3727342"/>
            <a:ext cx="757866" cy="364334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3233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17A96D-9F08-05BC-54A7-3204BD176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010899" cy="1345355"/>
          </a:xfrm>
        </p:spPr>
        <p:txBody>
          <a:bodyPr/>
          <a:lstStyle/>
          <a:p>
            <a:r>
              <a:rPr lang="fi-FI" dirty="0">
                <a:solidFill>
                  <a:srgbClr val="0070C0"/>
                </a:solidFill>
              </a:rPr>
              <a:t>Vaasan pääpyöräilyreittien talvihoitourakka, aurattavat liittymät ja yhteydet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BE5E019-F456-00EF-5A4B-C8206CD980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036541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i-FI" dirty="0"/>
              <a:t>Yhteys pysäkille ja pysäkkialue</a:t>
            </a:r>
          </a:p>
          <a:p>
            <a:pPr marL="0" indent="0">
              <a:buNone/>
            </a:pPr>
            <a:r>
              <a:rPr lang="fi-FI" dirty="0"/>
              <a:t>Tieosoite: </a:t>
            </a:r>
            <a:r>
              <a:rPr lang="fi-FI" dirty="0" err="1"/>
              <a:t>Gerbyn</a:t>
            </a:r>
            <a:r>
              <a:rPr lang="fi-FI" dirty="0"/>
              <a:t> rantatien pysäkki Heinäpellontien kohdalla</a:t>
            </a:r>
          </a:p>
          <a:p>
            <a:pPr marL="0" indent="0">
              <a:buNone/>
            </a:pPr>
            <a:r>
              <a:rPr lang="fi-FI" dirty="0">
                <a:cs typeface="Calibri"/>
                <a:hlinkClick r:id="rId2"/>
              </a:rPr>
              <a:t>https://goo.gl/maps/s8ERFqkdiYMGy7m98</a:t>
            </a:r>
            <a:r>
              <a:rPr lang="fi-FI" dirty="0">
                <a:cs typeface="Calibri"/>
              </a:rPr>
              <a:t> </a:t>
            </a:r>
          </a:p>
        </p:txBody>
      </p:sp>
      <p:pic>
        <p:nvPicPr>
          <p:cNvPr id="7" name="Picture 6" descr="A picture containing symbol, graphics, font, screenshot&#10;&#10;Description automatically generated">
            <a:extLst>
              <a:ext uri="{FF2B5EF4-FFF2-40B4-BE49-F238E27FC236}">
                <a16:creationId xmlns:a16="http://schemas.microsoft.com/office/drawing/2014/main" id="{A90D8F7E-3540-E003-3FC9-D3BBD88872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8" y="5992495"/>
            <a:ext cx="2267585" cy="816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26BC8C6F-0BD6-E6F3-4D7F-FF5A24A2BD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692" y="6056905"/>
            <a:ext cx="852557" cy="64456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FEF5BD8-FE17-7225-067D-F95E9B6C0A3A}"/>
              </a:ext>
            </a:extLst>
          </p:cNvPr>
          <p:cNvCxnSpPr>
            <a:cxnSpLocks/>
          </p:cNvCxnSpPr>
          <p:nvPr/>
        </p:nvCxnSpPr>
        <p:spPr>
          <a:xfrm>
            <a:off x="7927803" y="3743028"/>
            <a:ext cx="684856" cy="1378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" name="Connettore diritto 11">
            <a:extLst>
              <a:ext uri="{FF2B5EF4-FFF2-40B4-BE49-F238E27FC236}">
                <a16:creationId xmlns:a16="http://schemas.microsoft.com/office/drawing/2014/main" id="{425A89F3-2538-A758-7567-ABB6965D1548}"/>
              </a:ext>
            </a:extLst>
          </p:cNvPr>
          <p:cNvSpPr/>
          <p:nvPr/>
        </p:nvSpPr>
        <p:spPr>
          <a:xfrm rot="10090611" flipV="1">
            <a:off x="7118521" y="4052292"/>
            <a:ext cx="255775" cy="59047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3" name="Connettore diritto 11">
            <a:extLst>
              <a:ext uri="{FF2B5EF4-FFF2-40B4-BE49-F238E27FC236}">
                <a16:creationId xmlns:a16="http://schemas.microsoft.com/office/drawing/2014/main" id="{997D26CA-6023-EEE4-243A-3B5C043935A5}"/>
              </a:ext>
            </a:extLst>
          </p:cNvPr>
          <p:cNvSpPr/>
          <p:nvPr/>
        </p:nvSpPr>
        <p:spPr>
          <a:xfrm rot="10090611">
            <a:off x="7139003" y="4120775"/>
            <a:ext cx="132055" cy="246175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9" name="Connettore diritto 11">
            <a:extLst>
              <a:ext uri="{FF2B5EF4-FFF2-40B4-BE49-F238E27FC236}">
                <a16:creationId xmlns:a16="http://schemas.microsoft.com/office/drawing/2014/main" id="{36442933-F056-A115-D739-29EE690D3852}"/>
              </a:ext>
            </a:extLst>
          </p:cNvPr>
          <p:cNvSpPr/>
          <p:nvPr/>
        </p:nvSpPr>
        <p:spPr>
          <a:xfrm rot="10090611">
            <a:off x="6946683" y="4438732"/>
            <a:ext cx="30152" cy="112381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10" name="Connettore diritto 11">
            <a:extLst>
              <a:ext uri="{FF2B5EF4-FFF2-40B4-BE49-F238E27FC236}">
                <a16:creationId xmlns:a16="http://schemas.microsoft.com/office/drawing/2014/main" id="{5E6D0CFD-695B-6BC3-31DD-AA213A2876B9}"/>
              </a:ext>
            </a:extLst>
          </p:cNvPr>
          <p:cNvSpPr/>
          <p:nvPr/>
        </p:nvSpPr>
        <p:spPr>
          <a:xfrm rot="10090611" flipH="1">
            <a:off x="6738157" y="4408338"/>
            <a:ext cx="309251" cy="114202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18" name="Connettore diritto 11">
            <a:extLst>
              <a:ext uri="{FF2B5EF4-FFF2-40B4-BE49-F238E27FC236}">
                <a16:creationId xmlns:a16="http://schemas.microsoft.com/office/drawing/2014/main" id="{AFCC873E-863B-0273-E469-F8452AFC0766}"/>
              </a:ext>
            </a:extLst>
          </p:cNvPr>
          <p:cNvSpPr/>
          <p:nvPr/>
        </p:nvSpPr>
        <p:spPr>
          <a:xfrm rot="10090611" flipH="1" flipV="1">
            <a:off x="7754672" y="3629340"/>
            <a:ext cx="617348" cy="393404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19" name="Connettore diritto 11">
            <a:extLst>
              <a:ext uri="{FF2B5EF4-FFF2-40B4-BE49-F238E27FC236}">
                <a16:creationId xmlns:a16="http://schemas.microsoft.com/office/drawing/2014/main" id="{EAA7DD23-E757-1E5B-1301-FF6C54F30D5E}"/>
              </a:ext>
            </a:extLst>
          </p:cNvPr>
          <p:cNvSpPr/>
          <p:nvPr/>
        </p:nvSpPr>
        <p:spPr>
          <a:xfrm rot="10090611" flipH="1" flipV="1">
            <a:off x="8421192" y="3988002"/>
            <a:ext cx="14435" cy="152003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20" name="Connettore diritto 11">
            <a:extLst>
              <a:ext uri="{FF2B5EF4-FFF2-40B4-BE49-F238E27FC236}">
                <a16:creationId xmlns:a16="http://schemas.microsoft.com/office/drawing/2014/main" id="{D0873A50-9A80-82B6-136B-CCE30EBBD41E}"/>
              </a:ext>
            </a:extLst>
          </p:cNvPr>
          <p:cNvSpPr/>
          <p:nvPr/>
        </p:nvSpPr>
        <p:spPr>
          <a:xfrm rot="10090611" flipH="1" flipV="1">
            <a:off x="8565394" y="3869535"/>
            <a:ext cx="84973" cy="250130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21" name="Connettore diritto 11">
            <a:extLst>
              <a:ext uri="{FF2B5EF4-FFF2-40B4-BE49-F238E27FC236}">
                <a16:creationId xmlns:a16="http://schemas.microsoft.com/office/drawing/2014/main" id="{DEDBB709-AFDE-01B7-2801-EAACC1F53974}"/>
              </a:ext>
            </a:extLst>
          </p:cNvPr>
          <p:cNvSpPr/>
          <p:nvPr/>
        </p:nvSpPr>
        <p:spPr>
          <a:xfrm rot="10090611" flipV="1">
            <a:off x="8441409" y="4149914"/>
            <a:ext cx="243320" cy="68880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15" name="Connettore diritto 11">
            <a:extLst>
              <a:ext uri="{FF2B5EF4-FFF2-40B4-BE49-F238E27FC236}">
                <a16:creationId xmlns:a16="http://schemas.microsoft.com/office/drawing/2014/main" id="{F508B397-6D26-2F63-A891-DDC7FC4E5D48}"/>
              </a:ext>
            </a:extLst>
          </p:cNvPr>
          <p:cNvSpPr/>
          <p:nvPr/>
        </p:nvSpPr>
        <p:spPr>
          <a:xfrm rot="10090611">
            <a:off x="9038994" y="3935742"/>
            <a:ext cx="282018" cy="121149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16" name="Connettore diritto 11">
            <a:extLst>
              <a:ext uri="{FF2B5EF4-FFF2-40B4-BE49-F238E27FC236}">
                <a16:creationId xmlns:a16="http://schemas.microsoft.com/office/drawing/2014/main" id="{A9C56419-4CF4-BC80-2B15-F7B22B8FD1F9}"/>
              </a:ext>
            </a:extLst>
          </p:cNvPr>
          <p:cNvSpPr/>
          <p:nvPr/>
        </p:nvSpPr>
        <p:spPr>
          <a:xfrm rot="10090611" flipV="1">
            <a:off x="9315658" y="4028245"/>
            <a:ext cx="29548" cy="141152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22" name="Connettore diritto 11">
            <a:extLst>
              <a:ext uri="{FF2B5EF4-FFF2-40B4-BE49-F238E27FC236}">
                <a16:creationId xmlns:a16="http://schemas.microsoft.com/office/drawing/2014/main" id="{9ED4A385-BBAE-0FDB-A9A3-9CF5DAA4A1E8}"/>
              </a:ext>
            </a:extLst>
          </p:cNvPr>
          <p:cNvSpPr/>
          <p:nvPr/>
        </p:nvSpPr>
        <p:spPr>
          <a:xfrm rot="10090611" flipV="1">
            <a:off x="8402111" y="4024082"/>
            <a:ext cx="137402" cy="15659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23" name="Connettore diritto 11">
            <a:extLst>
              <a:ext uri="{FF2B5EF4-FFF2-40B4-BE49-F238E27FC236}">
                <a16:creationId xmlns:a16="http://schemas.microsoft.com/office/drawing/2014/main" id="{EBCDD027-8301-A855-B43E-7FEA477243C9}"/>
              </a:ext>
            </a:extLst>
          </p:cNvPr>
          <p:cNvSpPr/>
          <p:nvPr/>
        </p:nvSpPr>
        <p:spPr>
          <a:xfrm rot="10090611">
            <a:off x="8421321" y="4072452"/>
            <a:ext cx="70061" cy="206061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24" name="Connettore diritto 11">
            <a:extLst>
              <a:ext uri="{FF2B5EF4-FFF2-40B4-BE49-F238E27FC236}">
                <a16:creationId xmlns:a16="http://schemas.microsoft.com/office/drawing/2014/main" id="{CC184A12-70D2-76F3-A9EA-4CE7C9624D58}"/>
              </a:ext>
            </a:extLst>
          </p:cNvPr>
          <p:cNvSpPr/>
          <p:nvPr/>
        </p:nvSpPr>
        <p:spPr>
          <a:xfrm rot="10090611">
            <a:off x="8641944" y="3727342"/>
            <a:ext cx="757866" cy="364334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pic>
        <p:nvPicPr>
          <p:cNvPr id="17" name="Content Placeholder 16" descr="A map of a city&#10;&#10;Description automatically generated">
            <a:extLst>
              <a:ext uri="{FF2B5EF4-FFF2-40B4-BE49-F238E27FC236}">
                <a16:creationId xmlns:a16="http://schemas.microsoft.com/office/drawing/2014/main" id="{DEC72ECE-07FC-209A-C0DF-C1CCFFCB446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944974"/>
            <a:ext cx="5181600" cy="4112640"/>
          </a:xfrm>
        </p:spPr>
      </p:pic>
      <p:sp>
        <p:nvSpPr>
          <p:cNvPr id="25" name="Connettore diritto 11">
            <a:extLst>
              <a:ext uri="{FF2B5EF4-FFF2-40B4-BE49-F238E27FC236}">
                <a16:creationId xmlns:a16="http://schemas.microsoft.com/office/drawing/2014/main" id="{16C75600-10C2-C876-8558-F50C2169FE66}"/>
              </a:ext>
            </a:extLst>
          </p:cNvPr>
          <p:cNvSpPr/>
          <p:nvPr/>
        </p:nvSpPr>
        <p:spPr>
          <a:xfrm rot="10090611">
            <a:off x="8611936" y="4864657"/>
            <a:ext cx="418360" cy="36270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sp>
        <p:nvSpPr>
          <p:cNvPr id="26" name="Connettore diritto 11">
            <a:extLst>
              <a:ext uri="{FF2B5EF4-FFF2-40B4-BE49-F238E27FC236}">
                <a16:creationId xmlns:a16="http://schemas.microsoft.com/office/drawing/2014/main" id="{F954313F-BCF4-9026-3711-2FB856218F20}"/>
              </a:ext>
            </a:extLst>
          </p:cNvPr>
          <p:cNvSpPr/>
          <p:nvPr/>
        </p:nvSpPr>
        <p:spPr>
          <a:xfrm rot="10090611" flipV="1">
            <a:off x="8557277" y="4635779"/>
            <a:ext cx="14236" cy="309447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25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17A96D-9F08-05BC-54A7-3204BD176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>
                <a:solidFill>
                  <a:srgbClr val="0070C0"/>
                </a:solidFill>
              </a:rPr>
              <a:t>Vaasan pääpyöräilyreittien talvihoitourakka, aurattavat liittymät ja yhteydet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BE5E019-F456-00EF-5A4B-C8206CD980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036541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i-FI"/>
              <a:t>Yhteys linja-autopysäkille</a:t>
            </a:r>
          </a:p>
          <a:p>
            <a:pPr marL="0" indent="0">
              <a:buNone/>
            </a:pPr>
            <a:r>
              <a:rPr lang="fi-FI"/>
              <a:t>Tieosoite:</a:t>
            </a:r>
            <a:endParaRPr lang="fi-FI">
              <a:cs typeface="Calibri"/>
            </a:endParaRPr>
          </a:p>
          <a:p>
            <a:pPr marL="0" indent="0">
              <a:buNone/>
            </a:pPr>
            <a:r>
              <a:rPr lang="fi-FI" err="1">
                <a:cs typeface="Calibri"/>
              </a:rPr>
              <a:t>Alskatintie</a:t>
            </a:r>
            <a:r>
              <a:rPr lang="fi-FI">
                <a:cs typeface="Calibri"/>
              </a:rPr>
              <a:t>/ Isolahdenkoulu A</a:t>
            </a:r>
            <a:endParaRPr lang="fi-FI"/>
          </a:p>
          <a:p>
            <a:pPr marL="0" indent="0">
              <a:buNone/>
            </a:pPr>
            <a:r>
              <a:rPr lang="fi-FI" sz="1200">
                <a:ea typeface="+mn-lt"/>
                <a:cs typeface="+mn-lt"/>
                <a:hlinkClick r:id="rId2"/>
              </a:rPr>
              <a:t>https://www.google.com/maps/@63.1200699,21.6042042,3a,75y,358.28h,90.77t/data=!3m6!1e1!3m4!1s7rNly_IPHlOUi7sB26udnA!2e0!7i16384!8i8192?entry=ttu</a:t>
            </a:r>
            <a:r>
              <a:rPr lang="fi-FI" sz="1200">
                <a:ea typeface="+mn-lt"/>
                <a:cs typeface="+mn-lt"/>
              </a:rPr>
              <a:t> </a:t>
            </a:r>
            <a:endParaRPr lang="fi-FI">
              <a:ea typeface="+mn-lt"/>
              <a:cs typeface="+mn-lt"/>
            </a:endParaRPr>
          </a:p>
        </p:txBody>
      </p:sp>
      <p:pic>
        <p:nvPicPr>
          <p:cNvPr id="7" name="Picture 6" descr="A picture containing symbol, graphics, font, screenshot&#10;&#10;Description automatically generated">
            <a:extLst>
              <a:ext uri="{FF2B5EF4-FFF2-40B4-BE49-F238E27FC236}">
                <a16:creationId xmlns:a16="http://schemas.microsoft.com/office/drawing/2014/main" id="{A90D8F7E-3540-E003-3FC9-D3BBD88872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8" y="5992495"/>
            <a:ext cx="2267585" cy="816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26BC8C6F-0BD6-E6F3-4D7F-FF5A24A2BD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692" y="6056905"/>
            <a:ext cx="852557" cy="64456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8" descr="A map of a road">
            <a:extLst>
              <a:ext uri="{FF2B5EF4-FFF2-40B4-BE49-F238E27FC236}">
                <a16:creationId xmlns:a16="http://schemas.microsoft.com/office/drawing/2014/main" id="{6C35405D-1964-1EBF-90FD-3EC5F287D60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5996853" y="1578490"/>
            <a:ext cx="5872104" cy="5123635"/>
          </a:xfrm>
        </p:spPr>
      </p:pic>
    </p:spTree>
    <p:extLst>
      <p:ext uri="{BB962C8B-B14F-4D97-AF65-F5344CB8AC3E}">
        <p14:creationId xmlns:p14="http://schemas.microsoft.com/office/powerpoint/2010/main" val="53742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17A96D-9F08-05BC-54A7-3204BD176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>
                <a:solidFill>
                  <a:srgbClr val="0070C0"/>
                </a:solidFill>
              </a:rPr>
              <a:t>Vaasan pääpyöräilyreittien talvihoitourakka, aurattavat liittymät ja yhteydet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BE5E019-F456-00EF-5A4B-C8206CD980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036541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i-FI"/>
              <a:t>Yhteys tonttikaduille</a:t>
            </a:r>
          </a:p>
          <a:p>
            <a:pPr marL="0" indent="0">
              <a:buNone/>
            </a:pPr>
            <a:r>
              <a:rPr lang="fi-FI"/>
              <a:t>Tieosoite: Kauppiaankatu-Läntinen Pitkäkatu</a:t>
            </a:r>
          </a:p>
          <a:p>
            <a:pPr marL="0" indent="0">
              <a:buNone/>
            </a:pPr>
            <a:r>
              <a:rPr lang="fi-FI">
                <a:cs typeface="Calibri"/>
                <a:hlinkClick r:id="rId2"/>
              </a:rPr>
              <a:t>https://www.google.com/maps/@63.0756306,21.71951,16.5z?entry=ttu</a:t>
            </a:r>
            <a:r>
              <a:rPr lang="fi-FI">
                <a:cs typeface="Calibri"/>
              </a:rPr>
              <a:t> </a:t>
            </a:r>
          </a:p>
        </p:txBody>
      </p:sp>
      <p:pic>
        <p:nvPicPr>
          <p:cNvPr id="7" name="Picture 6" descr="A picture containing symbol, graphics, font, screenshot&#10;&#10;Description automatically generated">
            <a:extLst>
              <a:ext uri="{FF2B5EF4-FFF2-40B4-BE49-F238E27FC236}">
                <a16:creationId xmlns:a16="http://schemas.microsoft.com/office/drawing/2014/main" id="{A90D8F7E-3540-E003-3FC9-D3BBD88872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8" y="5992495"/>
            <a:ext cx="2267585" cy="816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26BC8C6F-0BD6-E6F3-4D7F-FF5A24A2BD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692" y="6056905"/>
            <a:ext cx="852557" cy="64456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Content Placeholder 5" descr="A map of a neighborhood&#10;&#10;Description automatically generated">
            <a:extLst>
              <a:ext uri="{FF2B5EF4-FFF2-40B4-BE49-F238E27FC236}">
                <a16:creationId xmlns:a16="http://schemas.microsoft.com/office/drawing/2014/main" id="{51CDED1C-C428-B1E7-E107-6E83C19CE5A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4741" y="1690687"/>
            <a:ext cx="6855703" cy="4486275"/>
          </a:xfrm>
        </p:spPr>
      </p:pic>
      <p:sp>
        <p:nvSpPr>
          <p:cNvPr id="12" name="Connettore diritto 11">
            <a:extLst>
              <a:ext uri="{FF2B5EF4-FFF2-40B4-BE49-F238E27FC236}">
                <a16:creationId xmlns:a16="http://schemas.microsoft.com/office/drawing/2014/main" id="{822D036E-EC39-4ED8-A35B-DD7D71A2B0E1}"/>
              </a:ext>
            </a:extLst>
          </p:cNvPr>
          <p:cNvSpPr/>
          <p:nvPr/>
        </p:nvSpPr>
        <p:spPr>
          <a:xfrm rot="10090611">
            <a:off x="7583045" y="3759706"/>
            <a:ext cx="709450" cy="29249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618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17A96D-9F08-05BC-54A7-3204BD176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>
                <a:solidFill>
                  <a:srgbClr val="0070C0"/>
                </a:solidFill>
              </a:rPr>
              <a:t>Vaasan pääpyöräilyreittien talvihoitourakka, aurattavat liittymät ja yhteydet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BE5E019-F456-00EF-5A4B-C8206CD980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036541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i-FI"/>
              <a:t>Yhteys tonttikaduille</a:t>
            </a:r>
          </a:p>
          <a:p>
            <a:pPr marL="0" indent="0">
              <a:buNone/>
            </a:pPr>
            <a:r>
              <a:rPr lang="fi-FI"/>
              <a:t>Tieosoite: </a:t>
            </a:r>
            <a:r>
              <a:rPr lang="fi-FI" err="1"/>
              <a:t>Gerbyn</a:t>
            </a:r>
            <a:r>
              <a:rPr lang="fi-FI"/>
              <a:t> S-Marketin takaa Isokyläntie 36:teen asti</a:t>
            </a:r>
          </a:p>
          <a:p>
            <a:pPr marL="0" indent="0">
              <a:buNone/>
            </a:pPr>
            <a:r>
              <a:rPr lang="fi-FI">
                <a:cs typeface="Calibri"/>
                <a:hlinkClick r:id="rId2"/>
              </a:rPr>
              <a:t>https://www.google.com/maps/@63.1309349,21.6053124,16.75z?entry=ttu</a:t>
            </a:r>
            <a:r>
              <a:rPr lang="fi-FI">
                <a:cs typeface="Calibri"/>
              </a:rPr>
              <a:t> </a:t>
            </a:r>
          </a:p>
        </p:txBody>
      </p:sp>
      <p:pic>
        <p:nvPicPr>
          <p:cNvPr id="7" name="Picture 6" descr="A picture containing symbol, graphics, font, screenshot&#10;&#10;Description automatically generated">
            <a:extLst>
              <a:ext uri="{FF2B5EF4-FFF2-40B4-BE49-F238E27FC236}">
                <a16:creationId xmlns:a16="http://schemas.microsoft.com/office/drawing/2014/main" id="{A90D8F7E-3540-E003-3FC9-D3BBD88872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8" y="5992495"/>
            <a:ext cx="2267585" cy="816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26BC8C6F-0BD6-E6F3-4D7F-FF5A24A2BD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692" y="6056905"/>
            <a:ext cx="852557" cy="6445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Content Placeholder 9" descr="A map of a city&#10;&#10;Description automatically generated">
            <a:extLst>
              <a:ext uri="{FF2B5EF4-FFF2-40B4-BE49-F238E27FC236}">
                <a16:creationId xmlns:a16="http://schemas.microsoft.com/office/drawing/2014/main" id="{C7A1C946-1CB9-A81D-86C4-999956D089A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675" y="2259194"/>
            <a:ext cx="5181600" cy="3887425"/>
          </a:xfrm>
        </p:spPr>
      </p:pic>
      <p:sp>
        <p:nvSpPr>
          <p:cNvPr id="12" name="Connettore diritto 11">
            <a:extLst>
              <a:ext uri="{FF2B5EF4-FFF2-40B4-BE49-F238E27FC236}">
                <a16:creationId xmlns:a16="http://schemas.microsoft.com/office/drawing/2014/main" id="{822D036E-EC39-4ED8-A35B-DD7D71A2B0E1}"/>
              </a:ext>
            </a:extLst>
          </p:cNvPr>
          <p:cNvSpPr/>
          <p:nvPr/>
        </p:nvSpPr>
        <p:spPr>
          <a:xfrm rot="10090611" flipV="1">
            <a:off x="8201055" y="2966028"/>
            <a:ext cx="401036" cy="1055971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56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17A96D-9F08-05BC-54A7-3204BD176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>
                <a:solidFill>
                  <a:srgbClr val="0070C0"/>
                </a:solidFill>
              </a:rPr>
              <a:t>Vaasan pääpyöräilyreittien talvihoitourakka, aurattavat liittymät ja yhteydet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BE5E019-F456-00EF-5A4B-C8206CD980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036541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i-FI"/>
              <a:t>Yhteys tonttikaduille</a:t>
            </a:r>
          </a:p>
          <a:p>
            <a:pPr marL="0" indent="0">
              <a:buNone/>
            </a:pPr>
            <a:r>
              <a:rPr lang="fi-FI"/>
              <a:t>Tieosoite: </a:t>
            </a:r>
            <a:r>
              <a:rPr lang="fi-FI" err="1"/>
              <a:t>Alskatintien</a:t>
            </a:r>
            <a:r>
              <a:rPr lang="fi-FI"/>
              <a:t> varren pyörätieltä Venevalkamantielle</a:t>
            </a:r>
          </a:p>
          <a:p>
            <a:pPr marL="0" indent="0">
              <a:buNone/>
            </a:pPr>
            <a:r>
              <a:rPr lang="fi-FI">
                <a:cs typeface="Calibri"/>
                <a:hlinkClick r:id="rId2"/>
              </a:rPr>
              <a:t>https://www.google.com/maps/@63.1187319,21.6042111,17.25z?entry=ttu</a:t>
            </a:r>
            <a:r>
              <a:rPr lang="fi-FI">
                <a:cs typeface="Calibri"/>
              </a:rPr>
              <a:t> </a:t>
            </a:r>
          </a:p>
        </p:txBody>
      </p:sp>
      <p:pic>
        <p:nvPicPr>
          <p:cNvPr id="7" name="Picture 6" descr="A picture containing symbol, graphics, font, screenshot&#10;&#10;Description automatically generated">
            <a:extLst>
              <a:ext uri="{FF2B5EF4-FFF2-40B4-BE49-F238E27FC236}">
                <a16:creationId xmlns:a16="http://schemas.microsoft.com/office/drawing/2014/main" id="{A90D8F7E-3540-E003-3FC9-D3BBD88872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8" y="5992495"/>
            <a:ext cx="2267585" cy="816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26BC8C6F-0BD6-E6F3-4D7F-FF5A24A2BD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692" y="6056905"/>
            <a:ext cx="852557" cy="64456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Content Placeholder 8" descr="A map of a city&#10;&#10;Description automatically generated">
            <a:extLst>
              <a:ext uri="{FF2B5EF4-FFF2-40B4-BE49-F238E27FC236}">
                <a16:creationId xmlns:a16="http://schemas.microsoft.com/office/drawing/2014/main" id="{D3E46E9B-230C-2C27-B12F-7001858A50C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93297"/>
            <a:ext cx="5181600" cy="4015994"/>
          </a:xfrm>
        </p:spPr>
      </p:pic>
      <p:sp>
        <p:nvSpPr>
          <p:cNvPr id="12" name="Connettore diritto 11">
            <a:extLst>
              <a:ext uri="{FF2B5EF4-FFF2-40B4-BE49-F238E27FC236}">
                <a16:creationId xmlns:a16="http://schemas.microsoft.com/office/drawing/2014/main" id="{822D036E-EC39-4ED8-A35B-DD7D71A2B0E1}"/>
              </a:ext>
            </a:extLst>
          </p:cNvPr>
          <p:cNvSpPr/>
          <p:nvPr/>
        </p:nvSpPr>
        <p:spPr>
          <a:xfrm rot="10090611" flipV="1">
            <a:off x="8538646" y="3558283"/>
            <a:ext cx="623478" cy="358024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236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17A96D-9F08-05BC-54A7-3204BD176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>
                <a:solidFill>
                  <a:srgbClr val="0070C0"/>
                </a:solidFill>
              </a:rPr>
              <a:t>Vaasan pääpyöräilyreittien talvihoitourakka, aurattavat liittymät ja yhteydet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BE5E019-F456-00EF-5A4B-C8206CD980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036541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i-FI"/>
              <a:t>Yhteys tonttikaduille</a:t>
            </a:r>
          </a:p>
          <a:p>
            <a:pPr marL="0" indent="0">
              <a:buNone/>
            </a:pPr>
            <a:r>
              <a:rPr lang="fi-FI"/>
              <a:t>Tieosoite: </a:t>
            </a:r>
            <a:r>
              <a:rPr lang="fi-FI" err="1"/>
              <a:t>Alskatintien</a:t>
            </a:r>
            <a:r>
              <a:rPr lang="fi-FI"/>
              <a:t> varren pyörätieltä Urheilukadulle</a:t>
            </a:r>
          </a:p>
          <a:p>
            <a:pPr marL="0" indent="0">
              <a:buNone/>
            </a:pPr>
            <a:r>
              <a:rPr lang="fi-FI">
                <a:cs typeface="Calibri"/>
                <a:hlinkClick r:id="rId2"/>
              </a:rPr>
              <a:t>https://www.google.com/maps/@63.1166229,21.6081356,17.25z?entry=ttu</a:t>
            </a:r>
            <a:r>
              <a:rPr lang="fi-FI">
                <a:cs typeface="Calibri"/>
              </a:rPr>
              <a:t> </a:t>
            </a:r>
          </a:p>
        </p:txBody>
      </p:sp>
      <p:pic>
        <p:nvPicPr>
          <p:cNvPr id="7" name="Picture 6" descr="A picture containing symbol, graphics, font, screenshot&#10;&#10;Description automatically generated">
            <a:extLst>
              <a:ext uri="{FF2B5EF4-FFF2-40B4-BE49-F238E27FC236}">
                <a16:creationId xmlns:a16="http://schemas.microsoft.com/office/drawing/2014/main" id="{A90D8F7E-3540-E003-3FC9-D3BBD88872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8" y="5992495"/>
            <a:ext cx="2267585" cy="816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26BC8C6F-0BD6-E6F3-4D7F-FF5A24A2BD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692" y="6056905"/>
            <a:ext cx="852557" cy="6445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Content Placeholder 9" descr="A map of a city&#10;&#10;Description automatically generated">
            <a:extLst>
              <a:ext uri="{FF2B5EF4-FFF2-40B4-BE49-F238E27FC236}">
                <a16:creationId xmlns:a16="http://schemas.microsoft.com/office/drawing/2014/main" id="{08DFDE07-290E-E355-D459-07D3CCCC9A5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524" y="1825625"/>
            <a:ext cx="5849485" cy="4351338"/>
          </a:xfrm>
        </p:spPr>
      </p:pic>
      <p:sp>
        <p:nvSpPr>
          <p:cNvPr id="12" name="Connettore diritto 11">
            <a:extLst>
              <a:ext uri="{FF2B5EF4-FFF2-40B4-BE49-F238E27FC236}">
                <a16:creationId xmlns:a16="http://schemas.microsoft.com/office/drawing/2014/main" id="{822D036E-EC39-4ED8-A35B-DD7D71A2B0E1}"/>
              </a:ext>
            </a:extLst>
          </p:cNvPr>
          <p:cNvSpPr/>
          <p:nvPr/>
        </p:nvSpPr>
        <p:spPr>
          <a:xfrm rot="10090611" flipV="1">
            <a:off x="8898205" y="4119107"/>
            <a:ext cx="433670" cy="265365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420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17A96D-9F08-05BC-54A7-3204BD176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>
                <a:solidFill>
                  <a:srgbClr val="0070C0"/>
                </a:solidFill>
              </a:rPr>
              <a:t>Vaasan pääpyöräilyreittien talvihoitourakka, aurattavat liittymät ja yhteydet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BE5E019-F456-00EF-5A4B-C8206CD980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036541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i-FI"/>
              <a:t>Yhteys tonttikaduille</a:t>
            </a:r>
          </a:p>
          <a:p>
            <a:pPr marL="0" indent="0">
              <a:buNone/>
            </a:pPr>
            <a:r>
              <a:rPr lang="fi-FI"/>
              <a:t>Tieosoite: Hyttystien molemmin puoli</a:t>
            </a:r>
          </a:p>
          <a:p>
            <a:pPr marL="0" indent="0">
              <a:buNone/>
            </a:pPr>
            <a:r>
              <a:rPr lang="fi-FI">
                <a:cs typeface="Calibri"/>
                <a:hlinkClick r:id="rId2"/>
              </a:rPr>
              <a:t>https://www.google.com/maps/@63.1166229,21.6081356,17.25z?entry=ttu</a:t>
            </a:r>
            <a:r>
              <a:rPr lang="fi-FI">
                <a:cs typeface="Calibri"/>
              </a:rPr>
              <a:t> </a:t>
            </a:r>
          </a:p>
        </p:txBody>
      </p:sp>
      <p:pic>
        <p:nvPicPr>
          <p:cNvPr id="7" name="Picture 6" descr="A picture containing symbol, graphics, font, screenshot&#10;&#10;Description automatically generated">
            <a:extLst>
              <a:ext uri="{FF2B5EF4-FFF2-40B4-BE49-F238E27FC236}">
                <a16:creationId xmlns:a16="http://schemas.microsoft.com/office/drawing/2014/main" id="{A90D8F7E-3540-E003-3FC9-D3BBD88872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8" y="5992495"/>
            <a:ext cx="2267585" cy="816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26BC8C6F-0BD6-E6F3-4D7F-FF5A24A2BD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692" y="6056905"/>
            <a:ext cx="852557" cy="64456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Content Placeholder 8" descr="A map of a city&#10;&#10;Description automatically generated">
            <a:extLst>
              <a:ext uri="{FF2B5EF4-FFF2-40B4-BE49-F238E27FC236}">
                <a16:creationId xmlns:a16="http://schemas.microsoft.com/office/drawing/2014/main" id="{DCBD73C9-F30A-33E8-4B5D-592473668A9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156" y="1911350"/>
            <a:ext cx="4891238" cy="4351338"/>
          </a:xfr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83B1E42-E770-3DC2-6BFF-188AC42A1C85}"/>
              </a:ext>
            </a:extLst>
          </p:cNvPr>
          <p:cNvCxnSpPr/>
          <p:nvPr/>
        </p:nvCxnSpPr>
        <p:spPr>
          <a:xfrm>
            <a:off x="8452965" y="4062449"/>
            <a:ext cx="1047023" cy="25826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5F0257B-1F34-0A17-DDE7-0731267B46F3}"/>
              </a:ext>
            </a:extLst>
          </p:cNvPr>
          <p:cNvCxnSpPr>
            <a:cxnSpLocks/>
          </p:cNvCxnSpPr>
          <p:nvPr/>
        </p:nvCxnSpPr>
        <p:spPr>
          <a:xfrm>
            <a:off x="8344263" y="4283111"/>
            <a:ext cx="1096299" cy="44952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4968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17A96D-9F08-05BC-54A7-3204BD176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>
                <a:solidFill>
                  <a:srgbClr val="0070C0"/>
                </a:solidFill>
              </a:rPr>
              <a:t>Vaasan pääpyöräilyreittien talvihoitourakka, aurattavat liittymät ja yhteydet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BE5E019-F456-00EF-5A4B-C8206CD980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036541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i-FI"/>
              <a:t>Yhteys tonttikaduille</a:t>
            </a:r>
          </a:p>
          <a:p>
            <a:pPr marL="0" indent="0">
              <a:buNone/>
            </a:pPr>
            <a:r>
              <a:rPr lang="fi-FI"/>
              <a:t>Tieosoite: Muurahaistien pisto</a:t>
            </a:r>
          </a:p>
          <a:p>
            <a:pPr marL="0" indent="0">
              <a:buNone/>
            </a:pPr>
            <a:r>
              <a:rPr lang="fi-FI">
                <a:cs typeface="Calibri"/>
                <a:hlinkClick r:id="rId2"/>
              </a:rPr>
              <a:t>https://www.google.com/maps/@63.1244671,21.6027206,17.04z?entry=ttu</a:t>
            </a:r>
            <a:r>
              <a:rPr lang="fi-FI">
                <a:cs typeface="Calibri"/>
              </a:rPr>
              <a:t> </a:t>
            </a:r>
          </a:p>
        </p:txBody>
      </p:sp>
      <p:pic>
        <p:nvPicPr>
          <p:cNvPr id="7" name="Picture 6" descr="A picture containing symbol, graphics, font, screenshot&#10;&#10;Description automatically generated">
            <a:extLst>
              <a:ext uri="{FF2B5EF4-FFF2-40B4-BE49-F238E27FC236}">
                <a16:creationId xmlns:a16="http://schemas.microsoft.com/office/drawing/2014/main" id="{A90D8F7E-3540-E003-3FC9-D3BBD88872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8" y="5992495"/>
            <a:ext cx="2267585" cy="816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26BC8C6F-0BD6-E6F3-4D7F-FF5A24A2BD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692" y="6056905"/>
            <a:ext cx="852557" cy="64456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onnettore diritto 11">
            <a:extLst>
              <a:ext uri="{FF2B5EF4-FFF2-40B4-BE49-F238E27FC236}">
                <a16:creationId xmlns:a16="http://schemas.microsoft.com/office/drawing/2014/main" id="{822D036E-EC39-4ED8-A35B-DD7D71A2B0E1}"/>
              </a:ext>
            </a:extLst>
          </p:cNvPr>
          <p:cNvSpPr/>
          <p:nvPr/>
        </p:nvSpPr>
        <p:spPr>
          <a:xfrm rot="10090611" flipV="1">
            <a:off x="8898205" y="4119107"/>
            <a:ext cx="433670" cy="265365"/>
          </a:xfrm>
          <a:prstGeom prst="line">
            <a:avLst/>
          </a:prstGeom>
          <a:solidFill>
            <a:srgbClr val="E71224">
              <a:alpha val="5000"/>
            </a:srgbClr>
          </a:solidFill>
          <a:ln w="72000">
            <a:solidFill>
              <a:srgbClr val="E712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E71224"/>
              </a:solidFill>
            </a:endParaRPr>
          </a:p>
        </p:txBody>
      </p:sp>
      <p:pic>
        <p:nvPicPr>
          <p:cNvPr id="9" name="Content Placeholder 8" descr="A map of a city&#10;&#10;Description automatically generated">
            <a:extLst>
              <a:ext uri="{FF2B5EF4-FFF2-40B4-BE49-F238E27FC236}">
                <a16:creationId xmlns:a16="http://schemas.microsoft.com/office/drawing/2014/main" id="{954E3FE8-2CC0-4F7F-4A3B-1C106419A19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617" y="1825625"/>
            <a:ext cx="4758766" cy="4351338"/>
          </a:xfr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FEF5BD8-FE17-7225-067D-F95E9B6C0A3A}"/>
              </a:ext>
            </a:extLst>
          </p:cNvPr>
          <p:cNvCxnSpPr>
            <a:cxnSpLocks/>
          </p:cNvCxnSpPr>
          <p:nvPr/>
        </p:nvCxnSpPr>
        <p:spPr>
          <a:xfrm>
            <a:off x="7927803" y="3743028"/>
            <a:ext cx="684856" cy="1378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4325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6116B9E82BA13C4A82A3AD2E67C55C73" ma:contentTypeVersion="3" ma:contentTypeDescription="Luo uusi asiakirja." ma:contentTypeScope="" ma:versionID="1061459260f53f39f13ea4e6f08a9b12">
  <xsd:schema xmlns:xsd="http://www.w3.org/2001/XMLSchema" xmlns:xs="http://www.w3.org/2001/XMLSchema" xmlns:p="http://schemas.microsoft.com/office/2006/metadata/properties" xmlns:ns2="77abb7b2-e133-461e-99a6-1efd84f89714" targetNamespace="http://schemas.microsoft.com/office/2006/metadata/properties" ma:root="true" ma:fieldsID="6e1afe93d9ad67fd1710baeb0ed07ede" ns2:_="">
    <xsd:import namespace="77abb7b2-e133-461e-99a6-1efd84f897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abb7b2-e133-461e-99a6-1efd84f897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750B97A-4631-47ED-9B7E-F08FC712CBF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9752BDB-B138-40B8-AA0F-8C09944646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abb7b2-e133-461e-99a6-1efd84f8971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73ECD06-75B0-4A2F-8DF7-FD533AAA1F73}">
  <ds:schemaRefs>
    <ds:schemaRef ds:uri="http://purl.org/dc/elements/1.1/"/>
    <ds:schemaRef ds:uri="77abb7b2-e133-461e-99a6-1efd84f89714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642</Words>
  <Application>Microsoft Office PowerPoint</Application>
  <PresentationFormat>Widescreen</PresentationFormat>
  <Paragraphs>86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Vaasan pääpyöräteiden erillisurakan aurattavat liittymät ja pysäkit</vt:lpstr>
      <vt:lpstr>Vaasan pääpyöräilyreittien talvihoitourakka, aurattavat liittymät ja yhteydet</vt:lpstr>
      <vt:lpstr>Vaasan pääpyöräilyreittien talvihoitourakka, aurattavat liittymät ja yhteydet</vt:lpstr>
      <vt:lpstr>Vaasan pääpyöräilyreittien talvihoitourakka, aurattavat liittymät ja yhteydet</vt:lpstr>
      <vt:lpstr>Vaasan pääpyöräilyreittien talvihoitourakka, aurattavat liittymät ja yhteydet</vt:lpstr>
      <vt:lpstr>Vaasan pääpyöräilyreittien talvihoitourakka, aurattavat liittymät ja yhteydet</vt:lpstr>
      <vt:lpstr>Vaasan pääpyöräilyreittien talvihoitourakka, aurattavat liittymät ja yhteydet</vt:lpstr>
      <vt:lpstr>Vaasan pääpyöräilyreittien talvihoitourakka, aurattavat liittymät ja yhteydet</vt:lpstr>
      <vt:lpstr>Vaasan pääpyöräilyreittien talvihoitourakka, aurattavat liittymät ja yhteydet</vt:lpstr>
      <vt:lpstr>Vaasan pääpyöräilyreittien talvihoitourakka, aurattavat liittymät ja yhteydet</vt:lpstr>
      <vt:lpstr>Vaasan pääpyöräilyreittien talvihoitourakka, aurattavat liittymät ja yhteydet</vt:lpstr>
      <vt:lpstr>Vaasan pääpyöräilyreittien talvihoitourakka, aurattavat liittymät ja yhteydet</vt:lpstr>
      <vt:lpstr>Vaasan pääpyöräilyreittien talvihoitourakka, aurattavat liittymät ja yhteydet</vt:lpstr>
      <vt:lpstr>Vaasan pääpyöräilyreittien talvihoitourakka, aurattavat liittymät ja yhteydet</vt:lpstr>
      <vt:lpstr>Vaasan pääpyöräilyreittien talvihoitourakka, aurattavat liittymät ja yhteydet</vt:lpstr>
      <vt:lpstr>Vaasan pääpyöräilyreittien talvihoitourakka, aurattavat liittymät ja yhteydet</vt:lpstr>
      <vt:lpstr>Vaasan pääpyöräilyreittien talvihoitourakka, aurattavat liittymät ja yhteydet</vt:lpstr>
      <vt:lpstr>Vaasan pääpyöräilyreittien talvihoitourakka, aurattavat liittymät ja yhteydet</vt:lpstr>
      <vt:lpstr>Vaasan pääpyöräilyreittien talvihoitourakka, aurattavat liittymät ja yhteydet</vt:lpstr>
      <vt:lpstr>Vaasan pääpyöräilyreittien talvihoitourakka, aurattavat liittymät ja yhteydet</vt:lpstr>
      <vt:lpstr>Vaasan pääpyöräilyreittien talvihoitourakka, aurattavat liittymät ja yhteydet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Huusko Samuli</cp:lastModifiedBy>
  <cp:revision>23</cp:revision>
  <dcterms:created xsi:type="dcterms:W3CDTF">2013-07-15T20:26:40Z</dcterms:created>
  <dcterms:modified xsi:type="dcterms:W3CDTF">2023-09-27T06:37:15Z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0x0101006116B9E82BA13C4A82A3AD2E67C55C73</vt:lpwstr>
  </property>
</Properties>
</file>